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8"/>
  </p:notesMasterIdLst>
  <p:sldIdLst>
    <p:sldId id="256" r:id="rId2"/>
    <p:sldId id="283" r:id="rId3"/>
    <p:sldId id="257" r:id="rId4"/>
    <p:sldId id="270" r:id="rId5"/>
    <p:sldId id="271" r:id="rId6"/>
    <p:sldId id="272" r:id="rId7"/>
    <p:sldId id="258" r:id="rId8"/>
    <p:sldId id="273" r:id="rId9"/>
    <p:sldId id="259" r:id="rId10"/>
    <p:sldId id="274" r:id="rId11"/>
    <p:sldId id="275" r:id="rId12"/>
    <p:sldId id="260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76" r:id="rId21"/>
    <p:sldId id="284" r:id="rId22"/>
    <p:sldId id="298" r:id="rId23"/>
    <p:sldId id="286" r:id="rId24"/>
    <p:sldId id="287" r:id="rId25"/>
    <p:sldId id="345" r:id="rId26"/>
    <p:sldId id="288" r:id="rId27"/>
    <p:sldId id="289" r:id="rId28"/>
    <p:sldId id="290" r:id="rId29"/>
    <p:sldId id="291" r:id="rId30"/>
    <p:sldId id="299" r:id="rId31"/>
    <p:sldId id="292" r:id="rId32"/>
    <p:sldId id="293" r:id="rId33"/>
    <p:sldId id="300" r:id="rId34"/>
    <p:sldId id="301" r:id="rId35"/>
    <p:sldId id="302" r:id="rId36"/>
    <p:sldId id="294" r:id="rId37"/>
    <p:sldId id="295" r:id="rId38"/>
    <p:sldId id="296" r:id="rId39"/>
    <p:sldId id="297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7" r:id="rId54"/>
    <p:sldId id="318" r:id="rId55"/>
    <p:sldId id="319" r:id="rId56"/>
    <p:sldId id="320" r:id="rId57"/>
    <p:sldId id="322" r:id="rId58"/>
    <p:sldId id="323" r:id="rId59"/>
    <p:sldId id="321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282" r:id="rId70"/>
    <p:sldId id="277" r:id="rId71"/>
    <p:sldId id="278" r:id="rId72"/>
    <p:sldId id="279" r:id="rId73"/>
    <p:sldId id="280" r:id="rId74"/>
    <p:sldId id="281" r:id="rId75"/>
    <p:sldId id="333" r:id="rId76"/>
    <p:sldId id="334" r:id="rId77"/>
    <p:sldId id="335" r:id="rId78"/>
    <p:sldId id="336" r:id="rId79"/>
    <p:sldId id="337" r:id="rId80"/>
    <p:sldId id="338" r:id="rId81"/>
    <p:sldId id="341" r:id="rId82"/>
    <p:sldId id="269" r:id="rId83"/>
    <p:sldId id="342" r:id="rId84"/>
    <p:sldId id="343" r:id="rId85"/>
    <p:sldId id="344" r:id="rId86"/>
    <p:sldId id="34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 Parab" userId="83fa8c5e17e24c10" providerId="LiveId" clId="{81013722-7323-48DF-ACFE-98F6CF3F11E6}"/>
    <pc:docChg chg="custSel addSld delSld modSld">
      <pc:chgData name="Priyanka Parab" userId="83fa8c5e17e24c10" providerId="LiveId" clId="{81013722-7323-48DF-ACFE-98F6CF3F11E6}" dt="2025-04-03T10:53:58.307" v="419" actId="1076"/>
      <pc:docMkLst>
        <pc:docMk/>
      </pc:docMkLst>
      <pc:sldChg chg="modSp mod">
        <pc:chgData name="Priyanka Parab" userId="83fa8c5e17e24c10" providerId="LiveId" clId="{81013722-7323-48DF-ACFE-98F6CF3F11E6}" dt="2025-04-03T10:04:09.509" v="201" actId="27636"/>
        <pc:sldMkLst>
          <pc:docMk/>
          <pc:sldMk cId="0" sldId="256"/>
        </pc:sldMkLst>
        <pc:spChg chg="mod">
          <ac:chgData name="Priyanka Parab" userId="83fa8c5e17e24c10" providerId="LiveId" clId="{81013722-7323-48DF-ACFE-98F6CF3F11E6}" dt="2025-04-03T10:03:45.728" v="196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4:09.509" v="201" actId="2763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Priyanka Parab" userId="83fa8c5e17e24c10" providerId="LiveId" clId="{81013722-7323-48DF-ACFE-98F6CF3F11E6}" dt="2025-04-03T10:04:28.821" v="204" actId="14100"/>
        <pc:sldMkLst>
          <pc:docMk/>
          <pc:sldMk cId="0" sldId="257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57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4:28.821" v="204" actId="1410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Priyanka Parab" userId="83fa8c5e17e24c10" providerId="LiveId" clId="{81013722-7323-48DF-ACFE-98F6CF3F11E6}" dt="2025-04-03T10:03:14.720" v="194"/>
        <pc:sldMkLst>
          <pc:docMk/>
          <pc:sldMk cId="0" sldId="258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58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59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0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0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Priyanka Parab" userId="83fa8c5e17e24c10" providerId="LiveId" clId="{81013722-7323-48DF-ACFE-98F6CF3F11E6}" dt="2025-04-03T10:03:14.720" v="194"/>
        <pc:sldMkLst>
          <pc:docMk/>
          <pc:sldMk cId="0" sldId="261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1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3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3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4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4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4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5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5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6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6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Priyanka Parab" userId="83fa8c5e17e24c10" providerId="LiveId" clId="{81013722-7323-48DF-ACFE-98F6CF3F11E6}" dt="2025-04-03T10:03:14.720" v="194"/>
        <pc:sldMkLst>
          <pc:docMk/>
          <pc:sldMk cId="0" sldId="267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7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8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8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Priyanka Parab" userId="83fa8c5e17e24c10" providerId="LiveId" clId="{81013722-7323-48DF-ACFE-98F6CF3F11E6}" dt="2025-04-03T10:03:14.720" v="194"/>
        <pc:sldMkLst>
          <pc:docMk/>
          <pc:sldMk cId="0" sldId="269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9"/>
            <ac:spMk id="2" creationId="{00000000-0000-0000-0000-000000000000}"/>
          </ac:spMkLst>
        </pc:spChg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Priyanka Parab" userId="83fa8c5e17e24c10" providerId="LiveId" clId="{81013722-7323-48DF-ACFE-98F6CF3F11E6}" dt="2025-04-03T10:04:39.006" v="208" actId="27636"/>
        <pc:sldMkLst>
          <pc:docMk/>
          <pc:sldMk cId="278202025" sldId="270"/>
        </pc:sldMkLst>
        <pc:spChg chg="mod">
          <ac:chgData name="Priyanka Parab" userId="83fa8c5e17e24c10" providerId="LiveId" clId="{81013722-7323-48DF-ACFE-98F6CF3F11E6}" dt="2025-04-03T10:04:39.006" v="208" actId="27636"/>
          <ac:spMkLst>
            <pc:docMk/>
            <pc:sldMk cId="278202025" sldId="270"/>
            <ac:spMk id="3" creationId="{FD4DA4F8-D901-4F7B-80EA-A0C8D2BF6475}"/>
          </ac:spMkLst>
        </pc:spChg>
      </pc:sldChg>
      <pc:sldChg chg="modSp mod">
        <pc:chgData name="Priyanka Parab" userId="83fa8c5e17e24c10" providerId="LiveId" clId="{81013722-7323-48DF-ACFE-98F6CF3F11E6}" dt="2025-04-03T10:04:53.422" v="212" actId="27636"/>
        <pc:sldMkLst>
          <pc:docMk/>
          <pc:sldMk cId="1752240073" sldId="271"/>
        </pc:sldMkLst>
        <pc:spChg chg="mod">
          <ac:chgData name="Priyanka Parab" userId="83fa8c5e17e24c10" providerId="LiveId" clId="{81013722-7323-48DF-ACFE-98F6CF3F11E6}" dt="2025-04-03T10:04:53.422" v="212" actId="27636"/>
          <ac:spMkLst>
            <pc:docMk/>
            <pc:sldMk cId="1752240073" sldId="271"/>
            <ac:spMk id="3" creationId="{3936FECE-53D0-4D1C-D747-ED1884137A46}"/>
          </ac:spMkLst>
        </pc:spChg>
      </pc:sldChg>
      <pc:sldChg chg="modSp mod">
        <pc:chgData name="Priyanka Parab" userId="83fa8c5e17e24c10" providerId="LiveId" clId="{81013722-7323-48DF-ACFE-98F6CF3F11E6}" dt="2025-04-03T10:05:02.242" v="214" actId="14100"/>
        <pc:sldMkLst>
          <pc:docMk/>
          <pc:sldMk cId="160807821" sldId="272"/>
        </pc:sldMkLst>
        <pc:spChg chg="mod">
          <ac:chgData name="Priyanka Parab" userId="83fa8c5e17e24c10" providerId="LiveId" clId="{81013722-7323-48DF-ACFE-98F6CF3F11E6}" dt="2025-04-03T10:05:02.242" v="214" actId="14100"/>
          <ac:spMkLst>
            <pc:docMk/>
            <pc:sldMk cId="160807821" sldId="272"/>
            <ac:spMk id="3" creationId="{4615E79D-40EC-F3E0-456F-655182BBBCE2}"/>
          </ac:spMkLst>
        </pc:spChg>
      </pc:sldChg>
      <pc:sldChg chg="modSp mod">
        <pc:chgData name="Priyanka Parab" userId="83fa8c5e17e24c10" providerId="LiveId" clId="{81013722-7323-48DF-ACFE-98F6CF3F11E6}" dt="2025-04-03T10:05:17.497" v="218" actId="27636"/>
        <pc:sldMkLst>
          <pc:docMk/>
          <pc:sldMk cId="3166392838" sldId="273"/>
        </pc:sldMkLst>
        <pc:spChg chg="mod">
          <ac:chgData name="Priyanka Parab" userId="83fa8c5e17e24c10" providerId="LiveId" clId="{81013722-7323-48DF-ACFE-98F6CF3F11E6}" dt="2025-04-03T10:05:17.497" v="218" actId="27636"/>
          <ac:spMkLst>
            <pc:docMk/>
            <pc:sldMk cId="3166392838" sldId="273"/>
            <ac:spMk id="3" creationId="{32C33614-42BC-F6D8-8CC9-55BDCA27EBF9}"/>
          </ac:spMkLst>
        </pc:spChg>
      </pc:sldChg>
      <pc:sldChg chg="modSp">
        <pc:chgData name="Priyanka Parab" userId="83fa8c5e17e24c10" providerId="LiveId" clId="{81013722-7323-48DF-ACFE-98F6CF3F11E6}" dt="2025-04-03T10:09:08.978" v="245" actId="14100"/>
        <pc:sldMkLst>
          <pc:docMk/>
          <pc:sldMk cId="1773119209" sldId="275"/>
        </pc:sldMkLst>
        <pc:picChg chg="mod">
          <ac:chgData name="Priyanka Parab" userId="83fa8c5e17e24c10" providerId="LiveId" clId="{81013722-7323-48DF-ACFE-98F6CF3F11E6}" dt="2025-04-03T10:09:08.978" v="245" actId="14100"/>
          <ac:picMkLst>
            <pc:docMk/>
            <pc:sldMk cId="1773119209" sldId="275"/>
            <ac:picMk id="4" creationId="{4391D94F-21AD-DAC4-3824-7100C725D106}"/>
          </ac:picMkLst>
        </pc:picChg>
      </pc:sldChg>
      <pc:sldChg chg="addSp delSp modSp mod">
        <pc:chgData name="Priyanka Parab" userId="83fa8c5e17e24c10" providerId="LiveId" clId="{81013722-7323-48DF-ACFE-98F6CF3F11E6}" dt="2025-04-03T10:10:28.998" v="253" actId="1076"/>
        <pc:sldMkLst>
          <pc:docMk/>
          <pc:sldMk cId="3705952642" sldId="276"/>
        </pc:sldMkLst>
        <pc:spChg chg="del mod">
          <ac:chgData name="Priyanka Parab" userId="83fa8c5e17e24c10" providerId="LiveId" clId="{81013722-7323-48DF-ACFE-98F6CF3F11E6}" dt="2025-04-03T10:09:59.422" v="246" actId="478"/>
          <ac:spMkLst>
            <pc:docMk/>
            <pc:sldMk cId="3705952642" sldId="276"/>
            <ac:spMk id="2" creationId="{086216FD-C94F-5450-5656-E9C7A8C0F893}"/>
          </ac:spMkLst>
        </pc:spChg>
        <pc:spChg chg="del">
          <ac:chgData name="Priyanka Parab" userId="83fa8c5e17e24c10" providerId="LiveId" clId="{81013722-7323-48DF-ACFE-98F6CF3F11E6}" dt="2025-04-01T07:10:08.285" v="0" actId="931"/>
          <ac:spMkLst>
            <pc:docMk/>
            <pc:sldMk cId="3705952642" sldId="276"/>
            <ac:spMk id="3" creationId="{0A13AE95-6612-5E46-EFDD-EF313F6D51ED}"/>
          </ac:spMkLst>
        </pc:spChg>
        <pc:picChg chg="add mod">
          <ac:chgData name="Priyanka Parab" userId="83fa8c5e17e24c10" providerId="LiveId" clId="{81013722-7323-48DF-ACFE-98F6CF3F11E6}" dt="2025-04-03T10:10:28.998" v="253" actId="1076"/>
          <ac:picMkLst>
            <pc:docMk/>
            <pc:sldMk cId="3705952642" sldId="276"/>
            <ac:picMk id="5" creationId="{AF41BC98-D825-9A60-2DD9-DC88DDA700E2}"/>
          </ac:picMkLst>
        </pc:picChg>
      </pc:sldChg>
      <pc:sldChg chg="addSp delSp modSp mod">
        <pc:chgData name="Priyanka Parab" userId="83fa8c5e17e24c10" providerId="LiveId" clId="{81013722-7323-48DF-ACFE-98F6CF3F11E6}" dt="2025-04-03T10:20:49.797" v="327" actId="14100"/>
        <pc:sldMkLst>
          <pc:docMk/>
          <pc:sldMk cId="1725603589" sldId="277"/>
        </pc:sldMkLst>
        <pc:spChg chg="del mod">
          <ac:chgData name="Priyanka Parab" userId="83fa8c5e17e24c10" providerId="LiveId" clId="{81013722-7323-48DF-ACFE-98F6CF3F11E6}" dt="2025-04-03T10:20:42.888" v="325" actId="478"/>
          <ac:spMkLst>
            <pc:docMk/>
            <pc:sldMk cId="1725603589" sldId="277"/>
            <ac:spMk id="2" creationId="{E31ABCA3-DD1E-017D-C280-24132679F747}"/>
          </ac:spMkLst>
        </pc:spChg>
        <pc:spChg chg="del">
          <ac:chgData name="Priyanka Parab" userId="83fa8c5e17e24c10" providerId="LiveId" clId="{81013722-7323-48DF-ACFE-98F6CF3F11E6}" dt="2025-04-03T05:55:21.393" v="118" actId="931"/>
          <ac:spMkLst>
            <pc:docMk/>
            <pc:sldMk cId="1725603589" sldId="277"/>
            <ac:spMk id="3" creationId="{80E17184-7C8A-8C09-C29C-0CEE4C34E3A1}"/>
          </ac:spMkLst>
        </pc:spChg>
        <pc:picChg chg="add mod">
          <ac:chgData name="Priyanka Parab" userId="83fa8c5e17e24c10" providerId="LiveId" clId="{81013722-7323-48DF-ACFE-98F6CF3F11E6}" dt="2025-04-03T10:20:49.797" v="327" actId="14100"/>
          <ac:picMkLst>
            <pc:docMk/>
            <pc:sldMk cId="1725603589" sldId="277"/>
            <ac:picMk id="5" creationId="{65CDC01E-4318-4BD0-1433-34B8E18EAE66}"/>
          </ac:picMkLst>
        </pc:picChg>
      </pc:sldChg>
      <pc:sldChg chg="addSp delSp modSp mod">
        <pc:chgData name="Priyanka Parab" userId="83fa8c5e17e24c10" providerId="LiveId" clId="{81013722-7323-48DF-ACFE-98F6CF3F11E6}" dt="2025-04-03T10:20:31.839" v="324" actId="14100"/>
        <pc:sldMkLst>
          <pc:docMk/>
          <pc:sldMk cId="2191181924" sldId="278"/>
        </pc:sldMkLst>
        <pc:spChg chg="del mod">
          <ac:chgData name="Priyanka Parab" userId="83fa8c5e17e24c10" providerId="LiveId" clId="{81013722-7323-48DF-ACFE-98F6CF3F11E6}" dt="2025-04-03T10:20:25.805" v="322" actId="21"/>
          <ac:spMkLst>
            <pc:docMk/>
            <pc:sldMk cId="2191181924" sldId="278"/>
            <ac:spMk id="2" creationId="{93ED5181-ABAD-C108-5DF6-C0AFBE650C6F}"/>
          </ac:spMkLst>
        </pc:spChg>
        <pc:spChg chg="del">
          <ac:chgData name="Priyanka Parab" userId="83fa8c5e17e24c10" providerId="LiveId" clId="{81013722-7323-48DF-ACFE-98F6CF3F11E6}" dt="2025-04-03T05:55:34.195" v="119" actId="931"/>
          <ac:spMkLst>
            <pc:docMk/>
            <pc:sldMk cId="2191181924" sldId="278"/>
            <ac:spMk id="3" creationId="{7E057674-C3F0-9DE8-A000-C8FF7C8A0CBC}"/>
          </ac:spMkLst>
        </pc:spChg>
        <pc:picChg chg="add mod">
          <ac:chgData name="Priyanka Parab" userId="83fa8c5e17e24c10" providerId="LiveId" clId="{81013722-7323-48DF-ACFE-98F6CF3F11E6}" dt="2025-04-03T10:20:31.839" v="324" actId="14100"/>
          <ac:picMkLst>
            <pc:docMk/>
            <pc:sldMk cId="2191181924" sldId="278"/>
            <ac:picMk id="5" creationId="{456000DF-D6BF-91E7-51DE-DD151F18A7CE}"/>
          </ac:picMkLst>
        </pc:picChg>
      </pc:sldChg>
      <pc:sldChg chg="addSp delSp modSp mod">
        <pc:chgData name="Priyanka Parab" userId="83fa8c5e17e24c10" providerId="LiveId" clId="{81013722-7323-48DF-ACFE-98F6CF3F11E6}" dt="2025-04-03T10:20:14.237" v="321" actId="1076"/>
        <pc:sldMkLst>
          <pc:docMk/>
          <pc:sldMk cId="632645996" sldId="279"/>
        </pc:sldMkLst>
        <pc:spChg chg="del mod">
          <ac:chgData name="Priyanka Parab" userId="83fa8c5e17e24c10" providerId="LiveId" clId="{81013722-7323-48DF-ACFE-98F6CF3F11E6}" dt="2025-04-03T10:20:02.421" v="318" actId="478"/>
          <ac:spMkLst>
            <pc:docMk/>
            <pc:sldMk cId="632645996" sldId="279"/>
            <ac:spMk id="2" creationId="{DC8FE790-1174-AED0-4536-D04B1639D390}"/>
          </ac:spMkLst>
        </pc:spChg>
        <pc:spChg chg="del">
          <ac:chgData name="Priyanka Parab" userId="83fa8c5e17e24c10" providerId="LiveId" clId="{81013722-7323-48DF-ACFE-98F6CF3F11E6}" dt="2025-04-03T05:55:52.170" v="120" actId="931"/>
          <ac:spMkLst>
            <pc:docMk/>
            <pc:sldMk cId="632645996" sldId="279"/>
            <ac:spMk id="3" creationId="{43105C6C-411B-A9EF-06F4-2449224B6700}"/>
          </ac:spMkLst>
        </pc:spChg>
        <pc:picChg chg="add mod">
          <ac:chgData name="Priyanka Parab" userId="83fa8c5e17e24c10" providerId="LiveId" clId="{81013722-7323-48DF-ACFE-98F6CF3F11E6}" dt="2025-04-03T10:20:14.237" v="321" actId="1076"/>
          <ac:picMkLst>
            <pc:docMk/>
            <pc:sldMk cId="632645996" sldId="279"/>
            <ac:picMk id="5" creationId="{E4A3650B-C45E-1A64-69E0-A18780511445}"/>
          </ac:picMkLst>
        </pc:picChg>
      </pc:sldChg>
      <pc:sldChg chg="addSp delSp modSp mod">
        <pc:chgData name="Priyanka Parab" userId="83fa8c5e17e24c10" providerId="LiveId" clId="{81013722-7323-48DF-ACFE-98F6CF3F11E6}" dt="2025-04-03T10:19:52.006" v="317" actId="14100"/>
        <pc:sldMkLst>
          <pc:docMk/>
          <pc:sldMk cId="3865442487" sldId="280"/>
        </pc:sldMkLst>
        <pc:spChg chg="del mod">
          <ac:chgData name="Priyanka Parab" userId="83fa8c5e17e24c10" providerId="LiveId" clId="{81013722-7323-48DF-ACFE-98F6CF3F11E6}" dt="2025-04-03T10:19:45.557" v="315" actId="478"/>
          <ac:spMkLst>
            <pc:docMk/>
            <pc:sldMk cId="3865442487" sldId="280"/>
            <ac:spMk id="2" creationId="{F07259E3-1BA1-33EC-93F3-851D9740C622}"/>
          </ac:spMkLst>
        </pc:spChg>
        <pc:spChg chg="del">
          <ac:chgData name="Priyanka Parab" userId="83fa8c5e17e24c10" providerId="LiveId" clId="{81013722-7323-48DF-ACFE-98F6CF3F11E6}" dt="2025-04-03T05:56:10.880" v="121" actId="931"/>
          <ac:spMkLst>
            <pc:docMk/>
            <pc:sldMk cId="3865442487" sldId="280"/>
            <ac:spMk id="3" creationId="{9985DAC2-D1BC-A0C5-9CA2-E9555A007A0E}"/>
          </ac:spMkLst>
        </pc:spChg>
        <pc:picChg chg="add mod">
          <ac:chgData name="Priyanka Parab" userId="83fa8c5e17e24c10" providerId="LiveId" clId="{81013722-7323-48DF-ACFE-98F6CF3F11E6}" dt="2025-04-03T10:19:52.006" v="317" actId="14100"/>
          <ac:picMkLst>
            <pc:docMk/>
            <pc:sldMk cId="3865442487" sldId="280"/>
            <ac:picMk id="5" creationId="{7AE5B257-C530-6559-20C8-76D2C84B58E8}"/>
          </ac:picMkLst>
        </pc:picChg>
      </pc:sldChg>
      <pc:sldChg chg="addSp delSp modSp mod">
        <pc:chgData name="Priyanka Parab" userId="83fa8c5e17e24c10" providerId="LiveId" clId="{81013722-7323-48DF-ACFE-98F6CF3F11E6}" dt="2025-04-03T10:19:41.557" v="314" actId="14100"/>
        <pc:sldMkLst>
          <pc:docMk/>
          <pc:sldMk cId="3065297713" sldId="281"/>
        </pc:sldMkLst>
        <pc:spChg chg="del mod">
          <ac:chgData name="Priyanka Parab" userId="83fa8c5e17e24c10" providerId="LiveId" clId="{81013722-7323-48DF-ACFE-98F6CF3F11E6}" dt="2025-04-03T10:19:30.175" v="311" actId="478"/>
          <ac:spMkLst>
            <pc:docMk/>
            <pc:sldMk cId="3065297713" sldId="281"/>
            <ac:spMk id="2" creationId="{C0AF7C76-53BF-9A64-4652-78294118A8AC}"/>
          </ac:spMkLst>
        </pc:spChg>
        <pc:spChg chg="del">
          <ac:chgData name="Priyanka Parab" userId="83fa8c5e17e24c10" providerId="LiveId" clId="{81013722-7323-48DF-ACFE-98F6CF3F11E6}" dt="2025-04-03T06:07:29.374" v="122" actId="931"/>
          <ac:spMkLst>
            <pc:docMk/>
            <pc:sldMk cId="3065297713" sldId="281"/>
            <ac:spMk id="3" creationId="{967BB9AC-09D5-CF0B-DD2A-BA97FD6602A2}"/>
          </ac:spMkLst>
        </pc:spChg>
        <pc:picChg chg="add mod">
          <ac:chgData name="Priyanka Parab" userId="83fa8c5e17e24c10" providerId="LiveId" clId="{81013722-7323-48DF-ACFE-98F6CF3F11E6}" dt="2025-04-03T10:19:41.557" v="314" actId="14100"/>
          <ac:picMkLst>
            <pc:docMk/>
            <pc:sldMk cId="3065297713" sldId="281"/>
            <ac:picMk id="5" creationId="{01DEB2D9-5AF0-F8B0-5E12-51EC1F886AEF}"/>
          </ac:picMkLst>
        </pc:picChg>
      </pc:sldChg>
      <pc:sldChg chg="addSp delSp modSp mod">
        <pc:chgData name="Priyanka Parab" userId="83fa8c5e17e24c10" providerId="LiveId" clId="{81013722-7323-48DF-ACFE-98F6CF3F11E6}" dt="2025-04-03T10:21:07.271" v="332" actId="1076"/>
        <pc:sldMkLst>
          <pc:docMk/>
          <pc:sldMk cId="2764492818" sldId="282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2764492818" sldId="282"/>
            <ac:spMk id="2" creationId="{FD34FC1A-94DB-3981-0B53-EF14B8AE6E7B}"/>
          </ac:spMkLst>
        </pc:spChg>
        <pc:spChg chg="del">
          <ac:chgData name="Priyanka Parab" userId="83fa8c5e17e24c10" providerId="LiveId" clId="{81013722-7323-48DF-ACFE-98F6CF3F11E6}" dt="2025-04-03T05:55:09.748" v="117" actId="931"/>
          <ac:spMkLst>
            <pc:docMk/>
            <pc:sldMk cId="2764492818" sldId="282"/>
            <ac:spMk id="3" creationId="{0BD26C09-0A39-5443-FFFE-59C25DC3C4C6}"/>
          </ac:spMkLst>
        </pc:spChg>
        <pc:picChg chg="add mod">
          <ac:chgData name="Priyanka Parab" userId="83fa8c5e17e24c10" providerId="LiveId" clId="{81013722-7323-48DF-ACFE-98F6CF3F11E6}" dt="2025-04-03T10:21:07.271" v="332" actId="1076"/>
          <ac:picMkLst>
            <pc:docMk/>
            <pc:sldMk cId="2764492818" sldId="282"/>
            <ac:picMk id="5" creationId="{6447292B-8150-48B6-5351-1656EF1D25FF}"/>
          </ac:picMkLst>
        </pc:picChg>
      </pc:sldChg>
      <pc:sldChg chg="modSp">
        <pc:chgData name="Priyanka Parab" userId="83fa8c5e17e24c10" providerId="LiveId" clId="{81013722-7323-48DF-ACFE-98F6CF3F11E6}" dt="2025-04-03T10:08:55.468" v="244" actId="14100"/>
        <pc:sldMkLst>
          <pc:docMk/>
          <pc:sldMk cId="2828857602" sldId="283"/>
        </pc:sldMkLst>
        <pc:picChg chg="mod">
          <ac:chgData name="Priyanka Parab" userId="83fa8c5e17e24c10" providerId="LiveId" clId="{81013722-7323-48DF-ACFE-98F6CF3F11E6}" dt="2025-04-03T10:08:55.468" v="244" actId="14100"/>
          <ac:picMkLst>
            <pc:docMk/>
            <pc:sldMk cId="2828857602" sldId="283"/>
            <ac:picMk id="6" creationId="{50A71F6C-E1AF-A77C-5CA4-A57D1BA81CB2}"/>
          </ac:picMkLst>
        </pc:picChg>
      </pc:sldChg>
      <pc:sldChg chg="addSp delSp modSp new mod">
        <pc:chgData name="Priyanka Parab" userId="83fa8c5e17e24c10" providerId="LiveId" clId="{81013722-7323-48DF-ACFE-98F6CF3F11E6}" dt="2025-04-03T10:10:47.499" v="258" actId="14100"/>
        <pc:sldMkLst>
          <pc:docMk/>
          <pc:sldMk cId="4050903628" sldId="284"/>
        </pc:sldMkLst>
        <pc:spChg chg="del mod">
          <ac:chgData name="Priyanka Parab" userId="83fa8c5e17e24c10" providerId="LiveId" clId="{81013722-7323-48DF-ACFE-98F6CF3F11E6}" dt="2025-04-03T10:10:32.657" v="254" actId="478"/>
          <ac:spMkLst>
            <pc:docMk/>
            <pc:sldMk cId="4050903628" sldId="284"/>
            <ac:spMk id="2" creationId="{807BE5E8-3DED-8069-48BE-C90EE169E169}"/>
          </ac:spMkLst>
        </pc:spChg>
        <pc:spChg chg="del">
          <ac:chgData name="Priyanka Parab" userId="83fa8c5e17e24c10" providerId="LiveId" clId="{81013722-7323-48DF-ACFE-98F6CF3F11E6}" dt="2025-04-01T07:11:35.684" v="16" actId="931"/>
          <ac:spMkLst>
            <pc:docMk/>
            <pc:sldMk cId="4050903628" sldId="284"/>
            <ac:spMk id="3" creationId="{B4061879-5239-D384-FC47-ECDCA392A7E6}"/>
          </ac:spMkLst>
        </pc:spChg>
        <pc:spChg chg="add del mod">
          <ac:chgData name="Priyanka Parab" userId="83fa8c5e17e24c10" providerId="LiveId" clId="{81013722-7323-48DF-ACFE-98F6CF3F11E6}" dt="2025-04-01T07:12:22.485" v="19" actId="931"/>
          <ac:spMkLst>
            <pc:docMk/>
            <pc:sldMk cId="4050903628" sldId="284"/>
            <ac:spMk id="55" creationId="{D672D3BB-B62A-C4DA-FC9C-45A0A000E81C}"/>
          </ac:spMkLst>
        </pc:sp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5" creationId="{6E59DA61-D40B-B26A-4AD5-DD1381394AE4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7" creationId="{5503969A-5A49-C321-D45E-4BAA38721801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9" creationId="{C4533F21-BD16-0894-614E-F5911D0B04A8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11" creationId="{48C3626D-3434-CBCE-8FE3-6498024AD924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13" creationId="{5F766C9A-75FD-53BD-097D-41CB37B74B5A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15" creationId="{C9F4BDA0-A941-9D47-F1AB-31FBE43935A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17" creationId="{86B5DCE5-3F0E-655C-F58E-11E3410C8711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19" creationId="{6C121595-E9DB-6BC5-03D4-6AE246E6F766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21" creationId="{EB6A32E6-6AD7-EFC3-502F-BB20B903BB51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23" creationId="{705E9976-0608-419B-89CF-1DAAD9C77DD7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25" creationId="{A8A7D53D-7132-354D-B135-7D498778AFF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27" creationId="{43641BDD-D959-D33F-32F6-CA622E7AE952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29" creationId="{3724F0E8-EFD5-E4AA-F6E2-AF5C6D1B469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31" creationId="{93003B7C-EDF1-12AE-5662-9C18A1F9782D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33" creationId="{706A417B-9467-86AD-CF7C-DEF25576BEC6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35" creationId="{2732970B-8842-9D2C-40E3-DD1E434240C2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37" creationId="{E20A0CF7-C60F-4135-F888-2DD8DFCD0ED9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39" creationId="{5091CCDB-4E62-A374-2AEF-F30F0AB074E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41" creationId="{6AC17608-9049-FC0F-03C5-0901FBC562ED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43" creationId="{C1556452-5B92-CF08-C080-0A0BAEC7A6C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45" creationId="{FBD2C97A-D602-9B00-E7A1-333642B1A00B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47" creationId="{B0BFB349-2FC1-D778-0A05-FBEC6C59730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49" creationId="{247CE4AC-8C25-EAEA-F1ED-386C994996E7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51" creationId="{B5E1BE98-D594-0F3D-F7C9-FF55C5FFDF65}"/>
          </ac:picMkLst>
        </pc:picChg>
        <pc:picChg chg="add del mod">
          <ac:chgData name="Priyanka Parab" userId="83fa8c5e17e24c10" providerId="LiveId" clId="{81013722-7323-48DF-ACFE-98F6CF3F11E6}" dt="2025-04-01T07:11:59.420" v="18" actId="478"/>
          <ac:picMkLst>
            <pc:docMk/>
            <pc:sldMk cId="4050903628" sldId="284"/>
            <ac:picMk id="53" creationId="{B68D36EB-E8E8-6AFE-A1DB-E2C590C24C5D}"/>
          </ac:picMkLst>
        </pc:picChg>
        <pc:picChg chg="add mod">
          <ac:chgData name="Priyanka Parab" userId="83fa8c5e17e24c10" providerId="LiveId" clId="{81013722-7323-48DF-ACFE-98F6CF3F11E6}" dt="2025-04-03T10:10:47.499" v="258" actId="14100"/>
          <ac:picMkLst>
            <pc:docMk/>
            <pc:sldMk cId="4050903628" sldId="284"/>
            <ac:picMk id="57" creationId="{6374B280-6AA9-7834-1A5A-CABBC09D1ACC}"/>
          </ac:picMkLst>
        </pc:picChg>
      </pc:sldChg>
      <pc:sldChg chg="addSp delSp modSp new del">
        <pc:chgData name="Priyanka Parab" userId="83fa8c5e17e24c10" providerId="LiveId" clId="{81013722-7323-48DF-ACFE-98F6CF3F11E6}" dt="2025-04-01T11:15:11.933" v="29" actId="47"/>
        <pc:sldMkLst>
          <pc:docMk/>
          <pc:sldMk cId="1787339202" sldId="285"/>
        </pc:sldMkLst>
        <pc:spChg chg="del">
          <ac:chgData name="Priyanka Parab" userId="83fa8c5e17e24c10" providerId="LiveId" clId="{81013722-7323-48DF-ACFE-98F6CF3F11E6}" dt="2025-04-01T07:24:28.799" v="21" actId="931"/>
          <ac:spMkLst>
            <pc:docMk/>
            <pc:sldMk cId="1787339202" sldId="285"/>
            <ac:spMk id="3" creationId="{C2A29070-D648-382C-7AEF-4FC92C2AD253}"/>
          </ac:spMkLst>
        </pc:spChg>
        <pc:picChg chg="add mod">
          <ac:chgData name="Priyanka Parab" userId="83fa8c5e17e24c10" providerId="LiveId" clId="{81013722-7323-48DF-ACFE-98F6CF3F11E6}" dt="2025-04-01T11:15:09.117" v="28" actId="931"/>
          <ac:picMkLst>
            <pc:docMk/>
            <pc:sldMk cId="1787339202" sldId="285"/>
            <ac:picMk id="4" creationId="{B70A520A-7D6F-25F4-4A46-3144A1443D59}"/>
          </ac:picMkLst>
        </pc:picChg>
        <pc:picChg chg="add mod">
          <ac:chgData name="Priyanka Parab" userId="83fa8c5e17e24c10" providerId="LiveId" clId="{81013722-7323-48DF-ACFE-98F6CF3F11E6}" dt="2025-04-01T07:24:28.799" v="21" actId="931"/>
          <ac:picMkLst>
            <pc:docMk/>
            <pc:sldMk cId="1787339202" sldId="285"/>
            <ac:picMk id="5" creationId="{433A9D78-F85B-BDEB-BD95-3EDC195716DA}"/>
          </ac:picMkLst>
        </pc:picChg>
      </pc:sldChg>
      <pc:sldChg chg="addSp delSp modSp new mod">
        <pc:chgData name="Priyanka Parab" userId="83fa8c5e17e24c10" providerId="LiveId" clId="{81013722-7323-48DF-ACFE-98F6CF3F11E6}" dt="2025-04-03T10:11:26.316" v="267" actId="14100"/>
        <pc:sldMkLst>
          <pc:docMk/>
          <pc:sldMk cId="1234964919" sldId="286"/>
        </pc:sldMkLst>
        <pc:spChg chg="del mod">
          <ac:chgData name="Priyanka Parab" userId="83fa8c5e17e24c10" providerId="LiveId" clId="{81013722-7323-48DF-ACFE-98F6CF3F11E6}" dt="2025-04-03T10:11:11.141" v="263" actId="478"/>
          <ac:spMkLst>
            <pc:docMk/>
            <pc:sldMk cId="1234964919" sldId="286"/>
            <ac:spMk id="2" creationId="{1F8C7008-88A5-3B30-A03D-008498CCF62B}"/>
          </ac:spMkLst>
        </pc:spChg>
        <pc:spChg chg="del">
          <ac:chgData name="Priyanka Parab" userId="83fa8c5e17e24c10" providerId="LiveId" clId="{81013722-7323-48DF-ACFE-98F6CF3F11E6}" dt="2025-04-01T07:24:50.229" v="22" actId="931"/>
          <ac:spMkLst>
            <pc:docMk/>
            <pc:sldMk cId="1234964919" sldId="286"/>
            <ac:spMk id="3" creationId="{8B87C1EF-24A8-355B-DC65-6FFCED6350E4}"/>
          </ac:spMkLst>
        </pc:spChg>
        <pc:picChg chg="add mod">
          <ac:chgData name="Priyanka Parab" userId="83fa8c5e17e24c10" providerId="LiveId" clId="{81013722-7323-48DF-ACFE-98F6CF3F11E6}" dt="2025-04-03T10:11:26.316" v="267" actId="14100"/>
          <ac:picMkLst>
            <pc:docMk/>
            <pc:sldMk cId="1234964919" sldId="286"/>
            <ac:picMk id="5" creationId="{3FB9F441-62C4-6625-BB03-7D872A9A4F43}"/>
          </ac:picMkLst>
        </pc:picChg>
      </pc:sldChg>
      <pc:sldChg chg="addSp delSp modSp new mod">
        <pc:chgData name="Priyanka Parab" userId="83fa8c5e17e24c10" providerId="LiveId" clId="{81013722-7323-48DF-ACFE-98F6CF3F11E6}" dt="2025-04-03T10:12:52.039" v="284" actId="14100"/>
        <pc:sldMkLst>
          <pc:docMk/>
          <pc:sldMk cId="4205439973" sldId="287"/>
        </pc:sldMkLst>
        <pc:spChg chg="del mod">
          <ac:chgData name="Priyanka Parab" userId="83fa8c5e17e24c10" providerId="LiveId" clId="{81013722-7323-48DF-ACFE-98F6CF3F11E6}" dt="2025-04-03T10:06:12.581" v="221" actId="21"/>
          <ac:spMkLst>
            <pc:docMk/>
            <pc:sldMk cId="4205439973" sldId="287"/>
            <ac:spMk id="2" creationId="{C6618A17-5E5B-16FD-1763-9EE413FC4EAF}"/>
          </ac:spMkLst>
        </pc:spChg>
        <pc:spChg chg="del">
          <ac:chgData name="Priyanka Parab" userId="83fa8c5e17e24c10" providerId="LiveId" clId="{81013722-7323-48DF-ACFE-98F6CF3F11E6}" dt="2025-04-01T07:25:35.529" v="23" actId="931"/>
          <ac:spMkLst>
            <pc:docMk/>
            <pc:sldMk cId="4205439973" sldId="287"/>
            <ac:spMk id="3" creationId="{6F7CCCA8-6F9A-586A-3B3F-F5892AEF2C23}"/>
          </ac:spMkLst>
        </pc:spChg>
        <pc:picChg chg="add mod">
          <ac:chgData name="Priyanka Parab" userId="83fa8c5e17e24c10" providerId="LiveId" clId="{81013722-7323-48DF-ACFE-98F6CF3F11E6}" dt="2025-04-03T10:12:52.039" v="284" actId="14100"/>
          <ac:picMkLst>
            <pc:docMk/>
            <pc:sldMk cId="4205439973" sldId="287"/>
            <ac:picMk id="5" creationId="{EAC1C45E-91BA-3A6E-CB91-3A93908D15B8}"/>
          </ac:picMkLst>
        </pc:picChg>
        <pc:picChg chg="add del mod">
          <ac:chgData name="Priyanka Parab" userId="83fa8c5e17e24c10" providerId="LiveId" clId="{81013722-7323-48DF-ACFE-98F6CF3F11E6}" dt="2025-04-03T10:12:11.110" v="278" actId="478"/>
          <ac:picMkLst>
            <pc:docMk/>
            <pc:sldMk cId="4205439973" sldId="287"/>
            <ac:picMk id="7" creationId="{FACC0F9D-D6DB-82F1-7E26-68B572FDC020}"/>
          </ac:picMkLst>
        </pc:picChg>
      </pc:sldChg>
      <pc:sldChg chg="addSp delSp modSp new mod">
        <pc:chgData name="Priyanka Parab" userId="83fa8c5e17e24c10" providerId="LiveId" clId="{81013722-7323-48DF-ACFE-98F6CF3F11E6}" dt="2025-04-03T10:13:02.095" v="285" actId="14100"/>
        <pc:sldMkLst>
          <pc:docMk/>
          <pc:sldMk cId="1725016212" sldId="288"/>
        </pc:sldMkLst>
        <pc:spChg chg="del mod">
          <ac:chgData name="Priyanka Parab" userId="83fa8c5e17e24c10" providerId="LiveId" clId="{81013722-7323-48DF-ACFE-98F6CF3F11E6}" dt="2025-04-03T10:06:20.467" v="222" actId="21"/>
          <ac:spMkLst>
            <pc:docMk/>
            <pc:sldMk cId="1725016212" sldId="288"/>
            <ac:spMk id="2" creationId="{CA795BBF-64F1-0393-1F0D-16EA4C03EF09}"/>
          </ac:spMkLst>
        </pc:spChg>
        <pc:spChg chg="del">
          <ac:chgData name="Priyanka Parab" userId="83fa8c5e17e24c10" providerId="LiveId" clId="{81013722-7323-48DF-ACFE-98F6CF3F11E6}" dt="2025-04-01T07:26:51.078" v="25" actId="931"/>
          <ac:spMkLst>
            <pc:docMk/>
            <pc:sldMk cId="1725016212" sldId="288"/>
            <ac:spMk id="3" creationId="{4E32E0E1-00E1-987D-033A-FB94C2AFF38A}"/>
          </ac:spMkLst>
        </pc:spChg>
        <pc:picChg chg="add mod">
          <ac:chgData name="Priyanka Parab" userId="83fa8c5e17e24c10" providerId="LiveId" clId="{81013722-7323-48DF-ACFE-98F6CF3F11E6}" dt="2025-04-03T10:13:02.095" v="285" actId="14100"/>
          <ac:picMkLst>
            <pc:docMk/>
            <pc:sldMk cId="1725016212" sldId="288"/>
            <ac:picMk id="4" creationId="{2033298B-A358-0422-7197-42856EB49638}"/>
          </ac:picMkLst>
        </pc:picChg>
        <pc:picChg chg="add mod">
          <ac:chgData name="Priyanka Parab" userId="83fa8c5e17e24c10" providerId="LiveId" clId="{81013722-7323-48DF-ACFE-98F6CF3F11E6}" dt="2025-04-03T10:03:14.720" v="194"/>
          <ac:picMkLst>
            <pc:docMk/>
            <pc:sldMk cId="1725016212" sldId="288"/>
            <ac:picMk id="5" creationId="{D795E1CB-2B6A-C14F-D3C9-338C117314AD}"/>
          </ac:picMkLst>
        </pc:picChg>
      </pc:sldChg>
      <pc:sldChg chg="addSp delSp modSp new mod">
        <pc:chgData name="Priyanka Parab" userId="83fa8c5e17e24c10" providerId="LiveId" clId="{81013722-7323-48DF-ACFE-98F6CF3F11E6}" dt="2025-04-03T10:14:05.161" v="290" actId="1076"/>
        <pc:sldMkLst>
          <pc:docMk/>
          <pc:sldMk cId="1029349202" sldId="289"/>
        </pc:sldMkLst>
        <pc:spChg chg="del mod">
          <ac:chgData name="Priyanka Parab" userId="83fa8c5e17e24c10" providerId="LiveId" clId="{81013722-7323-48DF-ACFE-98F6CF3F11E6}" dt="2025-04-03T10:13:06.966" v="286" actId="478"/>
          <ac:spMkLst>
            <pc:docMk/>
            <pc:sldMk cId="1029349202" sldId="289"/>
            <ac:spMk id="2" creationId="{2C381E50-3DE7-D228-968D-7A29E3DA564C}"/>
          </ac:spMkLst>
        </pc:spChg>
        <pc:spChg chg="del">
          <ac:chgData name="Priyanka Parab" userId="83fa8c5e17e24c10" providerId="LiveId" clId="{81013722-7323-48DF-ACFE-98F6CF3F11E6}" dt="2025-04-01T07:33:36.445" v="26" actId="931"/>
          <ac:spMkLst>
            <pc:docMk/>
            <pc:sldMk cId="1029349202" sldId="289"/>
            <ac:spMk id="3" creationId="{A4679DDC-9F18-30E5-8378-22FD7B185F11}"/>
          </ac:spMkLst>
        </pc:spChg>
        <pc:spChg chg="add del mod">
          <ac:chgData name="Priyanka Parab" userId="83fa8c5e17e24c10" providerId="LiveId" clId="{81013722-7323-48DF-ACFE-98F6CF3F11E6}" dt="2025-04-01T11:40:46.204" v="31" actId="931"/>
          <ac:spMkLst>
            <pc:docMk/>
            <pc:sldMk cId="1029349202" sldId="289"/>
            <ac:spMk id="9" creationId="{A491B044-D7CA-4643-AAAD-E727E6C18EEC}"/>
          </ac:spMkLst>
        </pc:spChg>
        <pc:picChg chg="add mod">
          <ac:chgData name="Priyanka Parab" userId="83fa8c5e17e24c10" providerId="LiveId" clId="{81013722-7323-48DF-ACFE-98F6CF3F11E6}" dt="2025-04-03T10:14:05.161" v="290" actId="1076"/>
          <ac:picMkLst>
            <pc:docMk/>
            <pc:sldMk cId="1029349202" sldId="289"/>
            <ac:picMk id="4" creationId="{0429AD34-A7B1-FB36-1DF4-17ACA45534F6}"/>
          </ac:picMkLst>
        </pc:picChg>
        <pc:picChg chg="add del mod">
          <ac:chgData name="Priyanka Parab" userId="83fa8c5e17e24c10" providerId="LiveId" clId="{81013722-7323-48DF-ACFE-98F6CF3F11E6}" dt="2025-04-01T07:33:39.934" v="27" actId="478"/>
          <ac:picMkLst>
            <pc:docMk/>
            <pc:sldMk cId="1029349202" sldId="289"/>
            <ac:picMk id="5" creationId="{67F71D5A-F305-C339-3CD9-7E139254D73E}"/>
          </ac:picMkLst>
        </pc:picChg>
        <pc:picChg chg="add del mod">
          <ac:chgData name="Priyanka Parab" userId="83fa8c5e17e24c10" providerId="LiveId" clId="{81013722-7323-48DF-ACFE-98F6CF3F11E6}" dt="2025-04-01T07:33:39.934" v="27" actId="478"/>
          <ac:picMkLst>
            <pc:docMk/>
            <pc:sldMk cId="1029349202" sldId="289"/>
            <ac:picMk id="7" creationId="{AAE12FFB-C130-3F8F-4A85-F7E04E06F0FB}"/>
          </ac:picMkLst>
        </pc:picChg>
      </pc:sldChg>
      <pc:sldChg chg="addSp delSp modSp new mod">
        <pc:chgData name="Priyanka Parab" userId="83fa8c5e17e24c10" providerId="LiveId" clId="{81013722-7323-48DF-ACFE-98F6CF3F11E6}" dt="2025-04-03T10:14:59.330" v="298" actId="14100"/>
        <pc:sldMkLst>
          <pc:docMk/>
          <pc:sldMk cId="347764553" sldId="290"/>
        </pc:sldMkLst>
        <pc:spChg chg="del mod">
          <ac:chgData name="Priyanka Parab" userId="83fa8c5e17e24c10" providerId="LiveId" clId="{81013722-7323-48DF-ACFE-98F6CF3F11E6}" dt="2025-04-03T10:14:38.794" v="295" actId="478"/>
          <ac:spMkLst>
            <pc:docMk/>
            <pc:sldMk cId="347764553" sldId="290"/>
            <ac:spMk id="2" creationId="{F744DF48-6ADE-B072-D0FA-F21BA9E33851}"/>
          </ac:spMkLst>
        </pc:spChg>
        <pc:spChg chg="del">
          <ac:chgData name="Priyanka Parab" userId="83fa8c5e17e24c10" providerId="LiveId" clId="{81013722-7323-48DF-ACFE-98F6CF3F11E6}" dt="2025-04-01T11:41:22.276" v="32" actId="931"/>
          <ac:spMkLst>
            <pc:docMk/>
            <pc:sldMk cId="347764553" sldId="290"/>
            <ac:spMk id="3" creationId="{F17BDCE4-2E6D-1F7F-E923-D58EF9006CDD}"/>
          </ac:spMkLst>
        </pc:spChg>
        <pc:picChg chg="add mod">
          <ac:chgData name="Priyanka Parab" userId="83fa8c5e17e24c10" providerId="LiveId" clId="{81013722-7323-48DF-ACFE-98F6CF3F11E6}" dt="2025-04-03T10:14:59.330" v="298" actId="14100"/>
          <ac:picMkLst>
            <pc:docMk/>
            <pc:sldMk cId="347764553" sldId="290"/>
            <ac:picMk id="5" creationId="{0C4C2479-2D17-F286-30A0-8854DBDF5436}"/>
          </ac:picMkLst>
        </pc:picChg>
      </pc:sldChg>
      <pc:sldChg chg="addSp delSp modSp new mod">
        <pc:chgData name="Priyanka Parab" userId="83fa8c5e17e24c10" providerId="LiveId" clId="{81013722-7323-48DF-ACFE-98F6CF3F11E6}" dt="2025-04-03T10:14:34.993" v="294" actId="14100"/>
        <pc:sldMkLst>
          <pc:docMk/>
          <pc:sldMk cId="3224983228" sldId="291"/>
        </pc:sldMkLst>
        <pc:spChg chg="del mod">
          <ac:chgData name="Priyanka Parab" userId="83fa8c5e17e24c10" providerId="LiveId" clId="{81013722-7323-48DF-ACFE-98F6CF3F11E6}" dt="2025-04-03T10:14:15.219" v="291" actId="478"/>
          <ac:spMkLst>
            <pc:docMk/>
            <pc:sldMk cId="3224983228" sldId="291"/>
            <ac:spMk id="2" creationId="{01A569A7-4A40-C87E-5B1D-34D0C432368A}"/>
          </ac:spMkLst>
        </pc:spChg>
        <pc:spChg chg="del">
          <ac:chgData name="Priyanka Parab" userId="83fa8c5e17e24c10" providerId="LiveId" clId="{81013722-7323-48DF-ACFE-98F6CF3F11E6}" dt="2025-04-01T11:41:52.118" v="34" actId="931"/>
          <ac:spMkLst>
            <pc:docMk/>
            <pc:sldMk cId="3224983228" sldId="291"/>
            <ac:spMk id="3" creationId="{89A2D503-C5CC-401D-09C3-7498F1C60A9E}"/>
          </ac:spMkLst>
        </pc:spChg>
        <pc:picChg chg="add mod">
          <ac:chgData name="Priyanka Parab" userId="83fa8c5e17e24c10" providerId="LiveId" clId="{81013722-7323-48DF-ACFE-98F6CF3F11E6}" dt="2025-04-03T10:14:34.993" v="294" actId="14100"/>
          <ac:picMkLst>
            <pc:docMk/>
            <pc:sldMk cId="3224983228" sldId="291"/>
            <ac:picMk id="5" creationId="{A96389AF-6EEB-8CBF-7703-83E05113B9E5}"/>
          </ac:picMkLst>
        </pc:picChg>
      </pc:sldChg>
      <pc:sldChg chg="addSp delSp modSp new mod">
        <pc:chgData name="Priyanka Parab" userId="83fa8c5e17e24c10" providerId="LiveId" clId="{81013722-7323-48DF-ACFE-98F6CF3F11E6}" dt="2025-04-03T10:47:02.257" v="409" actId="14100"/>
        <pc:sldMkLst>
          <pc:docMk/>
          <pc:sldMk cId="2897210368" sldId="292"/>
        </pc:sldMkLst>
        <pc:spChg chg="del mod">
          <ac:chgData name="Priyanka Parab" userId="83fa8c5e17e24c10" providerId="LiveId" clId="{81013722-7323-48DF-ACFE-98F6CF3F11E6}" dt="2025-04-03T10:46:58.667" v="408" actId="478"/>
          <ac:spMkLst>
            <pc:docMk/>
            <pc:sldMk cId="2897210368" sldId="292"/>
            <ac:spMk id="2" creationId="{50B56F58-8B68-C47A-6B34-BC11673888A6}"/>
          </ac:spMkLst>
        </pc:spChg>
        <pc:spChg chg="del">
          <ac:chgData name="Priyanka Parab" userId="83fa8c5e17e24c10" providerId="LiveId" clId="{81013722-7323-48DF-ACFE-98F6CF3F11E6}" dt="2025-04-01T11:44:07.015" v="36" actId="931"/>
          <ac:spMkLst>
            <pc:docMk/>
            <pc:sldMk cId="2897210368" sldId="292"/>
            <ac:spMk id="3" creationId="{3FB31AB4-02E7-D7B0-485A-5F15716CB0FE}"/>
          </ac:spMkLst>
        </pc:spChg>
        <pc:picChg chg="add mod">
          <ac:chgData name="Priyanka Parab" userId="83fa8c5e17e24c10" providerId="LiveId" clId="{81013722-7323-48DF-ACFE-98F6CF3F11E6}" dt="2025-04-03T10:47:02.257" v="409" actId="14100"/>
          <ac:picMkLst>
            <pc:docMk/>
            <pc:sldMk cId="2897210368" sldId="292"/>
            <ac:picMk id="5" creationId="{E6C23594-5374-0FF9-F5B6-D2E55B420282}"/>
          </ac:picMkLst>
        </pc:picChg>
      </pc:sldChg>
      <pc:sldChg chg="addSp delSp modSp new mod">
        <pc:chgData name="Priyanka Parab" userId="83fa8c5e17e24c10" providerId="LiveId" clId="{81013722-7323-48DF-ACFE-98F6CF3F11E6}" dt="2025-04-03T10:46:52.768" v="407" actId="14100"/>
        <pc:sldMkLst>
          <pc:docMk/>
          <pc:sldMk cId="824550868" sldId="293"/>
        </pc:sldMkLst>
        <pc:spChg chg="del mod">
          <ac:chgData name="Priyanka Parab" userId="83fa8c5e17e24c10" providerId="LiveId" clId="{81013722-7323-48DF-ACFE-98F6CF3F11E6}" dt="2025-04-03T10:46:49.688" v="406" actId="478"/>
          <ac:spMkLst>
            <pc:docMk/>
            <pc:sldMk cId="824550868" sldId="293"/>
            <ac:spMk id="2" creationId="{9AF9A0F0-E6E0-81EE-0253-AE48B7CE26DA}"/>
          </ac:spMkLst>
        </pc:spChg>
        <pc:spChg chg="del">
          <ac:chgData name="Priyanka Parab" userId="83fa8c5e17e24c10" providerId="LiveId" clId="{81013722-7323-48DF-ACFE-98F6CF3F11E6}" dt="2025-04-01T11:44:35.117" v="39" actId="931"/>
          <ac:spMkLst>
            <pc:docMk/>
            <pc:sldMk cId="824550868" sldId="293"/>
            <ac:spMk id="3" creationId="{1708C7DA-4D41-930B-128B-74DCC7050BCC}"/>
          </ac:spMkLst>
        </pc:spChg>
        <pc:picChg chg="add mod">
          <ac:chgData name="Priyanka Parab" userId="83fa8c5e17e24c10" providerId="LiveId" clId="{81013722-7323-48DF-ACFE-98F6CF3F11E6}" dt="2025-04-03T10:46:52.768" v="407" actId="14100"/>
          <ac:picMkLst>
            <pc:docMk/>
            <pc:sldMk cId="824550868" sldId="293"/>
            <ac:picMk id="5" creationId="{847E7683-039B-3CC1-CD42-E196FB4196D1}"/>
          </ac:picMkLst>
        </pc:picChg>
      </pc:sldChg>
      <pc:sldChg chg="addSp delSp modSp new mod">
        <pc:chgData name="Priyanka Parab" userId="83fa8c5e17e24c10" providerId="LiveId" clId="{81013722-7323-48DF-ACFE-98F6CF3F11E6}" dt="2025-04-03T10:44:14.751" v="399" actId="14100"/>
        <pc:sldMkLst>
          <pc:docMk/>
          <pc:sldMk cId="2388245013" sldId="294"/>
        </pc:sldMkLst>
        <pc:spChg chg="del mod">
          <ac:chgData name="Priyanka Parab" userId="83fa8c5e17e24c10" providerId="LiveId" clId="{81013722-7323-48DF-ACFE-98F6CF3F11E6}" dt="2025-04-03T10:44:10.514" v="398" actId="478"/>
          <ac:spMkLst>
            <pc:docMk/>
            <pc:sldMk cId="2388245013" sldId="294"/>
            <ac:spMk id="2" creationId="{03368FC2-6D01-D5B5-B599-3667F506C66F}"/>
          </ac:spMkLst>
        </pc:spChg>
        <pc:spChg chg="del">
          <ac:chgData name="Priyanka Parab" userId="83fa8c5e17e24c10" providerId="LiveId" clId="{81013722-7323-48DF-ACFE-98F6CF3F11E6}" dt="2025-04-01T11:47:02.083" v="44" actId="931"/>
          <ac:spMkLst>
            <pc:docMk/>
            <pc:sldMk cId="2388245013" sldId="294"/>
            <ac:spMk id="3" creationId="{E48E4305-4565-9F9F-6FBB-6F305F741956}"/>
          </ac:spMkLst>
        </pc:spChg>
        <pc:picChg chg="add mod">
          <ac:chgData name="Priyanka Parab" userId="83fa8c5e17e24c10" providerId="LiveId" clId="{81013722-7323-48DF-ACFE-98F6CF3F11E6}" dt="2025-04-03T10:44:14.751" v="399" actId="14100"/>
          <ac:picMkLst>
            <pc:docMk/>
            <pc:sldMk cId="2388245013" sldId="294"/>
            <ac:picMk id="5" creationId="{8AA01EF8-9D0E-B4DC-8973-350FC519EA7F}"/>
          </ac:picMkLst>
        </pc:picChg>
      </pc:sldChg>
      <pc:sldChg chg="addSp delSp modSp new mod">
        <pc:chgData name="Priyanka Parab" userId="83fa8c5e17e24c10" providerId="LiveId" clId="{81013722-7323-48DF-ACFE-98F6CF3F11E6}" dt="2025-04-03T10:44:05.643" v="397" actId="14100"/>
        <pc:sldMkLst>
          <pc:docMk/>
          <pc:sldMk cId="1335933543" sldId="295"/>
        </pc:sldMkLst>
        <pc:spChg chg="del mod">
          <ac:chgData name="Priyanka Parab" userId="83fa8c5e17e24c10" providerId="LiveId" clId="{81013722-7323-48DF-ACFE-98F6CF3F11E6}" dt="2025-04-03T10:43:56.597" v="396" actId="478"/>
          <ac:spMkLst>
            <pc:docMk/>
            <pc:sldMk cId="1335933543" sldId="295"/>
            <ac:spMk id="2" creationId="{A6828BE1-FEFD-6E5A-4758-3936C62A82BF}"/>
          </ac:spMkLst>
        </pc:spChg>
        <pc:spChg chg="del">
          <ac:chgData name="Priyanka Parab" userId="83fa8c5e17e24c10" providerId="LiveId" clId="{81013722-7323-48DF-ACFE-98F6CF3F11E6}" dt="2025-04-01T11:47:24.991" v="45" actId="931"/>
          <ac:spMkLst>
            <pc:docMk/>
            <pc:sldMk cId="1335933543" sldId="295"/>
            <ac:spMk id="3" creationId="{9C543D1E-8C1A-283A-1FB2-D757918AFED0}"/>
          </ac:spMkLst>
        </pc:spChg>
        <pc:picChg chg="add mod">
          <ac:chgData name="Priyanka Parab" userId="83fa8c5e17e24c10" providerId="LiveId" clId="{81013722-7323-48DF-ACFE-98F6CF3F11E6}" dt="2025-04-03T10:44:05.643" v="397" actId="14100"/>
          <ac:picMkLst>
            <pc:docMk/>
            <pc:sldMk cId="1335933543" sldId="295"/>
            <ac:picMk id="5" creationId="{F0F672F4-665B-9A07-737C-1E5E14C92E24}"/>
          </ac:picMkLst>
        </pc:picChg>
      </pc:sldChg>
      <pc:sldChg chg="addSp delSp modSp new mod">
        <pc:chgData name="Priyanka Parab" userId="83fa8c5e17e24c10" providerId="LiveId" clId="{81013722-7323-48DF-ACFE-98F6CF3F11E6}" dt="2025-04-03T10:43:49.577" v="395" actId="14100"/>
        <pc:sldMkLst>
          <pc:docMk/>
          <pc:sldMk cId="3046797188" sldId="296"/>
        </pc:sldMkLst>
        <pc:spChg chg="del mod">
          <ac:chgData name="Priyanka Parab" userId="83fa8c5e17e24c10" providerId="LiveId" clId="{81013722-7323-48DF-ACFE-98F6CF3F11E6}" dt="2025-04-03T10:43:45.280" v="394" actId="478"/>
          <ac:spMkLst>
            <pc:docMk/>
            <pc:sldMk cId="3046797188" sldId="296"/>
            <ac:spMk id="2" creationId="{B9370FAE-66FA-FBA0-0992-D26ADEE2E63E}"/>
          </ac:spMkLst>
        </pc:spChg>
        <pc:spChg chg="del">
          <ac:chgData name="Priyanka Parab" userId="83fa8c5e17e24c10" providerId="LiveId" clId="{81013722-7323-48DF-ACFE-98F6CF3F11E6}" dt="2025-04-01T11:47:50.199" v="46" actId="931"/>
          <ac:spMkLst>
            <pc:docMk/>
            <pc:sldMk cId="3046797188" sldId="296"/>
            <ac:spMk id="3" creationId="{125CF2F4-DD3F-A842-2059-B1DD7BC92FAF}"/>
          </ac:spMkLst>
        </pc:spChg>
        <pc:picChg chg="add mod">
          <ac:chgData name="Priyanka Parab" userId="83fa8c5e17e24c10" providerId="LiveId" clId="{81013722-7323-48DF-ACFE-98F6CF3F11E6}" dt="2025-04-03T10:43:49.577" v="395" actId="14100"/>
          <ac:picMkLst>
            <pc:docMk/>
            <pc:sldMk cId="3046797188" sldId="296"/>
            <ac:picMk id="5" creationId="{0F31DB68-F7BE-5C45-B1B0-0F33F38EF74A}"/>
          </ac:picMkLst>
        </pc:picChg>
      </pc:sldChg>
      <pc:sldChg chg="addSp delSp modSp new mod">
        <pc:chgData name="Priyanka Parab" userId="83fa8c5e17e24c10" providerId="LiveId" clId="{81013722-7323-48DF-ACFE-98F6CF3F11E6}" dt="2025-04-03T10:43:40.705" v="393" actId="14100"/>
        <pc:sldMkLst>
          <pc:docMk/>
          <pc:sldMk cId="181325435" sldId="297"/>
        </pc:sldMkLst>
        <pc:spChg chg="del mod">
          <ac:chgData name="Priyanka Parab" userId="83fa8c5e17e24c10" providerId="LiveId" clId="{81013722-7323-48DF-ACFE-98F6CF3F11E6}" dt="2025-04-03T10:43:37.877" v="392" actId="21"/>
          <ac:spMkLst>
            <pc:docMk/>
            <pc:sldMk cId="181325435" sldId="297"/>
            <ac:spMk id="2" creationId="{624E7F27-1DD0-333D-86DE-9B37B8E407D4}"/>
          </ac:spMkLst>
        </pc:spChg>
        <pc:spChg chg="del">
          <ac:chgData name="Priyanka Parab" userId="83fa8c5e17e24c10" providerId="LiveId" clId="{81013722-7323-48DF-ACFE-98F6CF3F11E6}" dt="2025-04-01T11:50:01.172" v="47" actId="931"/>
          <ac:spMkLst>
            <pc:docMk/>
            <pc:sldMk cId="181325435" sldId="297"/>
            <ac:spMk id="3" creationId="{719A133E-22D1-FE08-AB9D-C6061B1E19CA}"/>
          </ac:spMkLst>
        </pc:spChg>
        <pc:picChg chg="add mod">
          <ac:chgData name="Priyanka Parab" userId="83fa8c5e17e24c10" providerId="LiveId" clId="{81013722-7323-48DF-ACFE-98F6CF3F11E6}" dt="2025-04-03T10:43:40.705" v="393" actId="14100"/>
          <ac:picMkLst>
            <pc:docMk/>
            <pc:sldMk cId="181325435" sldId="297"/>
            <ac:picMk id="5" creationId="{7C371DA7-3697-B748-07DE-C5523D6D52AB}"/>
          </ac:picMkLst>
        </pc:picChg>
      </pc:sldChg>
      <pc:sldChg chg="addSp delSp modSp new mod">
        <pc:chgData name="Priyanka Parab" userId="83fa8c5e17e24c10" providerId="LiveId" clId="{81013722-7323-48DF-ACFE-98F6CF3F11E6}" dt="2025-04-03T10:11:05.742" v="262" actId="14100"/>
        <pc:sldMkLst>
          <pc:docMk/>
          <pc:sldMk cId="3490357799" sldId="298"/>
        </pc:sldMkLst>
        <pc:spChg chg="del mod">
          <ac:chgData name="Priyanka Parab" userId="83fa8c5e17e24c10" providerId="LiveId" clId="{81013722-7323-48DF-ACFE-98F6CF3F11E6}" dt="2025-04-03T10:10:55.889" v="259" actId="478"/>
          <ac:spMkLst>
            <pc:docMk/>
            <pc:sldMk cId="3490357799" sldId="298"/>
            <ac:spMk id="2" creationId="{DC5F0A72-D6CC-C543-EC60-72B1982983BC}"/>
          </ac:spMkLst>
        </pc:spChg>
        <pc:spChg chg="del">
          <ac:chgData name="Priyanka Parab" userId="83fa8c5e17e24c10" providerId="LiveId" clId="{81013722-7323-48DF-ACFE-98F6CF3F11E6}" dt="2025-04-01T07:13:07.332" v="20" actId="931"/>
          <ac:spMkLst>
            <pc:docMk/>
            <pc:sldMk cId="3490357799" sldId="298"/>
            <ac:spMk id="3" creationId="{C8835668-A19E-3E0F-F955-35D76F94112B}"/>
          </ac:spMkLst>
        </pc:spChg>
        <pc:picChg chg="add mod">
          <ac:chgData name="Priyanka Parab" userId="83fa8c5e17e24c10" providerId="LiveId" clId="{81013722-7323-48DF-ACFE-98F6CF3F11E6}" dt="2025-04-03T10:11:05.742" v="262" actId="14100"/>
          <ac:picMkLst>
            <pc:docMk/>
            <pc:sldMk cId="3490357799" sldId="298"/>
            <ac:picMk id="5" creationId="{DC469955-CC89-B801-160C-8B9CA650FCC8}"/>
          </ac:picMkLst>
        </pc:picChg>
      </pc:sldChg>
      <pc:sldChg chg="addSp delSp modSp new mod">
        <pc:chgData name="Priyanka Parab" userId="83fa8c5e17e24c10" providerId="LiveId" clId="{81013722-7323-48DF-ACFE-98F6CF3F11E6}" dt="2025-04-03T10:47:23.047" v="414" actId="1035"/>
        <pc:sldMkLst>
          <pc:docMk/>
          <pc:sldMk cId="3310796542" sldId="299"/>
        </pc:sldMkLst>
        <pc:spChg chg="del mod">
          <ac:chgData name="Priyanka Parab" userId="83fa8c5e17e24c10" providerId="LiveId" clId="{81013722-7323-48DF-ACFE-98F6CF3F11E6}" dt="2025-04-03T10:47:08.441" v="410" actId="478"/>
          <ac:spMkLst>
            <pc:docMk/>
            <pc:sldMk cId="3310796542" sldId="299"/>
            <ac:spMk id="2" creationId="{C121244C-4135-FBC3-CCF1-CCE0A80B2E09}"/>
          </ac:spMkLst>
        </pc:spChg>
        <pc:spChg chg="del">
          <ac:chgData name="Priyanka Parab" userId="83fa8c5e17e24c10" providerId="LiveId" clId="{81013722-7323-48DF-ACFE-98F6CF3F11E6}" dt="2025-04-01T11:42:58.978" v="35" actId="931"/>
          <ac:spMkLst>
            <pc:docMk/>
            <pc:sldMk cId="3310796542" sldId="299"/>
            <ac:spMk id="3" creationId="{718E6DC9-723D-177F-815E-26EB3B40DFAB}"/>
          </ac:spMkLst>
        </pc:spChg>
        <pc:picChg chg="add mod">
          <ac:chgData name="Priyanka Parab" userId="83fa8c5e17e24c10" providerId="LiveId" clId="{81013722-7323-48DF-ACFE-98F6CF3F11E6}" dt="2025-04-03T10:47:23.047" v="414" actId="1035"/>
          <ac:picMkLst>
            <pc:docMk/>
            <pc:sldMk cId="3310796542" sldId="299"/>
            <ac:picMk id="5" creationId="{5595D8B4-EBC2-159C-861A-9B780AFADFFF}"/>
          </ac:picMkLst>
        </pc:picChg>
      </pc:sldChg>
      <pc:sldChg chg="addSp delSp modSp new mod">
        <pc:chgData name="Priyanka Parab" userId="83fa8c5e17e24c10" providerId="LiveId" clId="{81013722-7323-48DF-ACFE-98F6CF3F11E6}" dt="2025-04-03T10:46:44.015" v="405" actId="14100"/>
        <pc:sldMkLst>
          <pc:docMk/>
          <pc:sldMk cId="1926284662" sldId="300"/>
        </pc:sldMkLst>
        <pc:spChg chg="del mod">
          <ac:chgData name="Priyanka Parab" userId="83fa8c5e17e24c10" providerId="LiveId" clId="{81013722-7323-48DF-ACFE-98F6CF3F11E6}" dt="2025-04-03T10:46:41.233" v="404" actId="478"/>
          <ac:spMkLst>
            <pc:docMk/>
            <pc:sldMk cId="1926284662" sldId="300"/>
            <ac:spMk id="2" creationId="{87B16E49-02CD-5428-002C-273217C03412}"/>
          </ac:spMkLst>
        </pc:spChg>
        <pc:spChg chg="del">
          <ac:chgData name="Priyanka Parab" userId="83fa8c5e17e24c10" providerId="LiveId" clId="{81013722-7323-48DF-ACFE-98F6CF3F11E6}" dt="2025-04-01T11:45:20.034" v="40" actId="931"/>
          <ac:spMkLst>
            <pc:docMk/>
            <pc:sldMk cId="1926284662" sldId="300"/>
            <ac:spMk id="3" creationId="{5F7E70DF-CBAB-E65D-FB09-2BF6B4C9B08C}"/>
          </ac:spMkLst>
        </pc:spChg>
        <pc:picChg chg="add mod">
          <ac:chgData name="Priyanka Parab" userId="83fa8c5e17e24c10" providerId="LiveId" clId="{81013722-7323-48DF-ACFE-98F6CF3F11E6}" dt="2025-04-03T10:46:44.015" v="405" actId="14100"/>
          <ac:picMkLst>
            <pc:docMk/>
            <pc:sldMk cId="1926284662" sldId="300"/>
            <ac:picMk id="5" creationId="{62BC28E8-670F-B710-E509-F7D2C574B7CA}"/>
          </ac:picMkLst>
        </pc:picChg>
      </pc:sldChg>
      <pc:sldChg chg="addSp delSp modSp new mod">
        <pc:chgData name="Priyanka Parab" userId="83fa8c5e17e24c10" providerId="LiveId" clId="{81013722-7323-48DF-ACFE-98F6CF3F11E6}" dt="2025-04-03T10:46:36.671" v="403" actId="14100"/>
        <pc:sldMkLst>
          <pc:docMk/>
          <pc:sldMk cId="4025893553" sldId="301"/>
        </pc:sldMkLst>
        <pc:spChg chg="del mod">
          <ac:chgData name="Priyanka Parab" userId="83fa8c5e17e24c10" providerId="LiveId" clId="{81013722-7323-48DF-ACFE-98F6CF3F11E6}" dt="2025-04-03T10:46:33.650" v="402" actId="478"/>
          <ac:spMkLst>
            <pc:docMk/>
            <pc:sldMk cId="4025893553" sldId="301"/>
            <ac:spMk id="2" creationId="{D32CBA20-4593-0190-B582-E05BADC60028}"/>
          </ac:spMkLst>
        </pc:spChg>
        <pc:spChg chg="del">
          <ac:chgData name="Priyanka Parab" userId="83fa8c5e17e24c10" providerId="LiveId" clId="{81013722-7323-48DF-ACFE-98F6CF3F11E6}" dt="2025-04-01T11:45:59.964" v="42" actId="931"/>
          <ac:spMkLst>
            <pc:docMk/>
            <pc:sldMk cId="4025893553" sldId="301"/>
            <ac:spMk id="3" creationId="{65BB02B7-8D08-7485-AAD8-C4E9A46531AA}"/>
          </ac:spMkLst>
        </pc:spChg>
        <pc:picChg chg="add mod">
          <ac:chgData name="Priyanka Parab" userId="83fa8c5e17e24c10" providerId="LiveId" clId="{81013722-7323-48DF-ACFE-98F6CF3F11E6}" dt="2025-04-03T10:46:36.671" v="403" actId="14100"/>
          <ac:picMkLst>
            <pc:docMk/>
            <pc:sldMk cId="4025893553" sldId="301"/>
            <ac:picMk id="5" creationId="{79B4D2D0-B0B4-4FED-D267-E169EDB5098A}"/>
          </ac:picMkLst>
        </pc:picChg>
      </pc:sldChg>
      <pc:sldChg chg="addSp delSp modSp new mod">
        <pc:chgData name="Priyanka Parab" userId="83fa8c5e17e24c10" providerId="LiveId" clId="{81013722-7323-48DF-ACFE-98F6CF3F11E6}" dt="2025-04-03T10:46:30.635" v="401" actId="14100"/>
        <pc:sldMkLst>
          <pc:docMk/>
          <pc:sldMk cId="111164589" sldId="302"/>
        </pc:sldMkLst>
        <pc:spChg chg="del mod">
          <ac:chgData name="Priyanka Parab" userId="83fa8c5e17e24c10" providerId="LiveId" clId="{81013722-7323-48DF-ACFE-98F6CF3F11E6}" dt="2025-04-03T10:46:27.261" v="400" actId="478"/>
          <ac:spMkLst>
            <pc:docMk/>
            <pc:sldMk cId="111164589" sldId="302"/>
            <ac:spMk id="2" creationId="{DD671BD0-5436-C70B-3750-C6AB044CDC61}"/>
          </ac:spMkLst>
        </pc:spChg>
        <pc:spChg chg="del">
          <ac:chgData name="Priyanka Parab" userId="83fa8c5e17e24c10" providerId="LiveId" clId="{81013722-7323-48DF-ACFE-98F6CF3F11E6}" dt="2025-04-01T11:46:23.696" v="43" actId="931"/>
          <ac:spMkLst>
            <pc:docMk/>
            <pc:sldMk cId="111164589" sldId="302"/>
            <ac:spMk id="3" creationId="{17C7A541-BB8E-D196-FA89-343C3869C638}"/>
          </ac:spMkLst>
        </pc:spChg>
        <pc:picChg chg="add mod">
          <ac:chgData name="Priyanka Parab" userId="83fa8c5e17e24c10" providerId="LiveId" clId="{81013722-7323-48DF-ACFE-98F6CF3F11E6}" dt="2025-04-03T10:46:30.635" v="401" actId="14100"/>
          <ac:picMkLst>
            <pc:docMk/>
            <pc:sldMk cId="111164589" sldId="302"/>
            <ac:picMk id="5" creationId="{7C80C68E-5664-5056-AD96-43B03D6A765D}"/>
          </ac:picMkLst>
        </pc:picChg>
      </pc:sldChg>
      <pc:sldChg chg="addSp delSp modSp new mod">
        <pc:chgData name="Priyanka Parab" userId="83fa8c5e17e24c10" providerId="LiveId" clId="{81013722-7323-48DF-ACFE-98F6CF3F11E6}" dt="2025-04-03T10:43:24.622" v="391" actId="14100"/>
        <pc:sldMkLst>
          <pc:docMk/>
          <pc:sldMk cId="1239970795" sldId="303"/>
        </pc:sldMkLst>
        <pc:spChg chg="del mod">
          <ac:chgData name="Priyanka Parab" userId="83fa8c5e17e24c10" providerId="LiveId" clId="{81013722-7323-48DF-ACFE-98F6CF3F11E6}" dt="2025-04-03T10:43:20.968" v="390" actId="478"/>
          <ac:spMkLst>
            <pc:docMk/>
            <pc:sldMk cId="1239970795" sldId="303"/>
            <ac:spMk id="2" creationId="{CA46A327-84AC-C4DB-F5B5-6BEEE824A2A0}"/>
          </ac:spMkLst>
        </pc:spChg>
        <pc:spChg chg="del">
          <ac:chgData name="Priyanka Parab" userId="83fa8c5e17e24c10" providerId="LiveId" clId="{81013722-7323-48DF-ACFE-98F6CF3F11E6}" dt="2025-04-01T11:54:11.817" v="60" actId="931"/>
          <ac:spMkLst>
            <pc:docMk/>
            <pc:sldMk cId="1239970795" sldId="303"/>
            <ac:spMk id="3" creationId="{475AEA73-CE5B-1CCA-C6BC-4F02940EA9CE}"/>
          </ac:spMkLst>
        </pc:spChg>
        <pc:picChg chg="add mod">
          <ac:chgData name="Priyanka Parab" userId="83fa8c5e17e24c10" providerId="LiveId" clId="{81013722-7323-48DF-ACFE-98F6CF3F11E6}" dt="2025-04-03T10:43:24.622" v="391" actId="14100"/>
          <ac:picMkLst>
            <pc:docMk/>
            <pc:sldMk cId="1239970795" sldId="303"/>
            <ac:picMk id="5" creationId="{E4834B57-9068-4D82-8AAB-1FE27F8F524C}"/>
          </ac:picMkLst>
        </pc:picChg>
      </pc:sldChg>
      <pc:sldChg chg="addSp delSp modSp new mod">
        <pc:chgData name="Priyanka Parab" userId="83fa8c5e17e24c10" providerId="LiveId" clId="{81013722-7323-48DF-ACFE-98F6CF3F11E6}" dt="2025-04-03T10:42:51.897" v="389" actId="14100"/>
        <pc:sldMkLst>
          <pc:docMk/>
          <pc:sldMk cId="1739284961" sldId="304"/>
        </pc:sldMkLst>
        <pc:spChg chg="del mod">
          <ac:chgData name="Priyanka Parab" userId="83fa8c5e17e24c10" providerId="LiveId" clId="{81013722-7323-48DF-ACFE-98F6CF3F11E6}" dt="2025-04-03T10:42:49.112" v="388" actId="478"/>
          <ac:spMkLst>
            <pc:docMk/>
            <pc:sldMk cId="1739284961" sldId="304"/>
            <ac:spMk id="2" creationId="{9763AD2D-C658-3F75-7C0A-51A1F17EB630}"/>
          </ac:spMkLst>
        </pc:spChg>
        <pc:spChg chg="del">
          <ac:chgData name="Priyanka Parab" userId="83fa8c5e17e24c10" providerId="LiveId" clId="{81013722-7323-48DF-ACFE-98F6CF3F11E6}" dt="2025-04-01T11:54:29.661" v="61" actId="931"/>
          <ac:spMkLst>
            <pc:docMk/>
            <pc:sldMk cId="1739284961" sldId="304"/>
            <ac:spMk id="3" creationId="{9D2D8A5D-276C-F877-2DA6-2E8D8B31BD5D}"/>
          </ac:spMkLst>
        </pc:spChg>
        <pc:picChg chg="add mod">
          <ac:chgData name="Priyanka Parab" userId="83fa8c5e17e24c10" providerId="LiveId" clId="{81013722-7323-48DF-ACFE-98F6CF3F11E6}" dt="2025-04-03T10:42:51.897" v="389" actId="14100"/>
          <ac:picMkLst>
            <pc:docMk/>
            <pc:sldMk cId="1739284961" sldId="304"/>
            <ac:picMk id="5" creationId="{E5514515-2D2F-69DE-9756-1482DCCDC0FB}"/>
          </ac:picMkLst>
        </pc:picChg>
      </pc:sldChg>
      <pc:sldChg chg="addSp delSp modSp new mod">
        <pc:chgData name="Priyanka Parab" userId="83fa8c5e17e24c10" providerId="LiveId" clId="{81013722-7323-48DF-ACFE-98F6CF3F11E6}" dt="2025-04-03T10:42:43.439" v="387" actId="14100"/>
        <pc:sldMkLst>
          <pc:docMk/>
          <pc:sldMk cId="422012802" sldId="305"/>
        </pc:sldMkLst>
        <pc:spChg chg="del mod">
          <ac:chgData name="Priyanka Parab" userId="83fa8c5e17e24c10" providerId="LiveId" clId="{81013722-7323-48DF-ACFE-98F6CF3F11E6}" dt="2025-04-03T10:42:40.425" v="386" actId="478"/>
          <ac:spMkLst>
            <pc:docMk/>
            <pc:sldMk cId="422012802" sldId="305"/>
            <ac:spMk id="2" creationId="{2817296B-5C4D-6950-DF79-53629F48F61B}"/>
          </ac:spMkLst>
        </pc:spChg>
        <pc:spChg chg="del">
          <ac:chgData name="Priyanka Parab" userId="83fa8c5e17e24c10" providerId="LiveId" clId="{81013722-7323-48DF-ACFE-98F6CF3F11E6}" dt="2025-04-01T11:54:48.406" v="62" actId="931"/>
          <ac:spMkLst>
            <pc:docMk/>
            <pc:sldMk cId="422012802" sldId="305"/>
            <ac:spMk id="3" creationId="{934F3094-3E3D-4A0C-3CB5-ED3B63C23F75}"/>
          </ac:spMkLst>
        </pc:spChg>
        <pc:picChg chg="add mod">
          <ac:chgData name="Priyanka Parab" userId="83fa8c5e17e24c10" providerId="LiveId" clId="{81013722-7323-48DF-ACFE-98F6CF3F11E6}" dt="2025-04-03T10:42:43.439" v="387" actId="14100"/>
          <ac:picMkLst>
            <pc:docMk/>
            <pc:sldMk cId="422012802" sldId="305"/>
            <ac:picMk id="5" creationId="{52AA971E-50C8-D3DE-9BEB-DDC22D1867F7}"/>
          </ac:picMkLst>
        </pc:picChg>
      </pc:sldChg>
      <pc:sldChg chg="addSp delSp modSp new mod">
        <pc:chgData name="Priyanka Parab" userId="83fa8c5e17e24c10" providerId="LiveId" clId="{81013722-7323-48DF-ACFE-98F6CF3F11E6}" dt="2025-04-03T10:42:33.904" v="385" actId="14100"/>
        <pc:sldMkLst>
          <pc:docMk/>
          <pc:sldMk cId="3229846859" sldId="306"/>
        </pc:sldMkLst>
        <pc:spChg chg="del mod">
          <ac:chgData name="Priyanka Parab" userId="83fa8c5e17e24c10" providerId="LiveId" clId="{81013722-7323-48DF-ACFE-98F6CF3F11E6}" dt="2025-04-03T10:42:30.733" v="384" actId="478"/>
          <ac:spMkLst>
            <pc:docMk/>
            <pc:sldMk cId="3229846859" sldId="306"/>
            <ac:spMk id="2" creationId="{647E7C4A-969B-9C31-8AF5-254D6F01A012}"/>
          </ac:spMkLst>
        </pc:spChg>
        <pc:spChg chg="del">
          <ac:chgData name="Priyanka Parab" userId="83fa8c5e17e24c10" providerId="LiveId" clId="{81013722-7323-48DF-ACFE-98F6CF3F11E6}" dt="2025-04-01T11:55:08.309" v="63" actId="931"/>
          <ac:spMkLst>
            <pc:docMk/>
            <pc:sldMk cId="3229846859" sldId="306"/>
            <ac:spMk id="3" creationId="{1DB0BC40-4A61-76F5-3AD3-864CB5F9C58B}"/>
          </ac:spMkLst>
        </pc:spChg>
        <pc:picChg chg="add mod">
          <ac:chgData name="Priyanka Parab" userId="83fa8c5e17e24c10" providerId="LiveId" clId="{81013722-7323-48DF-ACFE-98F6CF3F11E6}" dt="2025-04-03T10:42:33.904" v="385" actId="14100"/>
          <ac:picMkLst>
            <pc:docMk/>
            <pc:sldMk cId="3229846859" sldId="306"/>
            <ac:picMk id="5" creationId="{5E1E8045-BF7A-B3AA-A3D2-243D4BC21FF8}"/>
          </ac:picMkLst>
        </pc:picChg>
      </pc:sldChg>
      <pc:sldChg chg="addSp delSp modSp new mod">
        <pc:chgData name="Priyanka Parab" userId="83fa8c5e17e24c10" providerId="LiveId" clId="{81013722-7323-48DF-ACFE-98F6CF3F11E6}" dt="2025-04-03T10:42:21.340" v="383" actId="14100"/>
        <pc:sldMkLst>
          <pc:docMk/>
          <pc:sldMk cId="614256142" sldId="307"/>
        </pc:sldMkLst>
        <pc:spChg chg="del mod">
          <ac:chgData name="Priyanka Parab" userId="83fa8c5e17e24c10" providerId="LiveId" clId="{81013722-7323-48DF-ACFE-98F6CF3F11E6}" dt="2025-04-03T10:42:17.081" v="382" actId="478"/>
          <ac:spMkLst>
            <pc:docMk/>
            <pc:sldMk cId="614256142" sldId="307"/>
            <ac:spMk id="2" creationId="{72B38C7E-D13A-BB9A-259E-E43A4580450B}"/>
          </ac:spMkLst>
        </pc:spChg>
        <pc:spChg chg="del">
          <ac:chgData name="Priyanka Parab" userId="83fa8c5e17e24c10" providerId="LiveId" clId="{81013722-7323-48DF-ACFE-98F6CF3F11E6}" dt="2025-04-01T11:55:37.159" v="64" actId="931"/>
          <ac:spMkLst>
            <pc:docMk/>
            <pc:sldMk cId="614256142" sldId="307"/>
            <ac:spMk id="3" creationId="{BEBDEFE0-1328-C9EC-227B-CD775F75F265}"/>
          </ac:spMkLst>
        </pc:spChg>
        <pc:picChg chg="add mod">
          <ac:chgData name="Priyanka Parab" userId="83fa8c5e17e24c10" providerId="LiveId" clId="{81013722-7323-48DF-ACFE-98F6CF3F11E6}" dt="2025-04-03T10:42:21.340" v="383" actId="14100"/>
          <ac:picMkLst>
            <pc:docMk/>
            <pc:sldMk cId="614256142" sldId="307"/>
            <ac:picMk id="5" creationId="{DA2EE33F-405C-17A6-1E15-E917F36D50E1}"/>
          </ac:picMkLst>
        </pc:picChg>
      </pc:sldChg>
      <pc:sldChg chg="addSp delSp modSp new mod">
        <pc:chgData name="Priyanka Parab" userId="83fa8c5e17e24c10" providerId="LiveId" clId="{81013722-7323-48DF-ACFE-98F6CF3F11E6}" dt="2025-04-03T10:42:11.728" v="381" actId="14100"/>
        <pc:sldMkLst>
          <pc:docMk/>
          <pc:sldMk cId="3687540343" sldId="308"/>
        </pc:sldMkLst>
        <pc:spChg chg="del mod">
          <ac:chgData name="Priyanka Parab" userId="83fa8c5e17e24c10" providerId="LiveId" clId="{81013722-7323-48DF-ACFE-98F6CF3F11E6}" dt="2025-04-03T10:42:07.243" v="380" actId="478"/>
          <ac:spMkLst>
            <pc:docMk/>
            <pc:sldMk cId="3687540343" sldId="308"/>
            <ac:spMk id="2" creationId="{F800F74E-0810-A194-8520-246448BE1BAA}"/>
          </ac:spMkLst>
        </pc:spChg>
        <pc:spChg chg="del">
          <ac:chgData name="Priyanka Parab" userId="83fa8c5e17e24c10" providerId="LiveId" clId="{81013722-7323-48DF-ACFE-98F6CF3F11E6}" dt="2025-04-01T11:56:27.947" v="65" actId="931"/>
          <ac:spMkLst>
            <pc:docMk/>
            <pc:sldMk cId="3687540343" sldId="308"/>
            <ac:spMk id="3" creationId="{A1611019-12D6-B951-271F-B193EC3D7337}"/>
          </ac:spMkLst>
        </pc:spChg>
        <pc:picChg chg="add mod">
          <ac:chgData name="Priyanka Parab" userId="83fa8c5e17e24c10" providerId="LiveId" clId="{81013722-7323-48DF-ACFE-98F6CF3F11E6}" dt="2025-04-03T10:42:11.728" v="381" actId="14100"/>
          <ac:picMkLst>
            <pc:docMk/>
            <pc:sldMk cId="3687540343" sldId="308"/>
            <ac:picMk id="5" creationId="{12B6421B-C232-A759-C22E-9203F8903D99}"/>
          </ac:picMkLst>
        </pc:picChg>
      </pc:sldChg>
      <pc:sldChg chg="addSp delSp modSp new mod">
        <pc:chgData name="Priyanka Parab" userId="83fa8c5e17e24c10" providerId="LiveId" clId="{81013722-7323-48DF-ACFE-98F6CF3F11E6}" dt="2025-04-03T10:41:55.523" v="379" actId="14100"/>
        <pc:sldMkLst>
          <pc:docMk/>
          <pc:sldMk cId="2539237001" sldId="309"/>
        </pc:sldMkLst>
        <pc:spChg chg="del mod">
          <ac:chgData name="Priyanka Parab" userId="83fa8c5e17e24c10" providerId="LiveId" clId="{81013722-7323-48DF-ACFE-98F6CF3F11E6}" dt="2025-04-03T10:41:49.805" v="377" actId="478"/>
          <ac:spMkLst>
            <pc:docMk/>
            <pc:sldMk cId="2539237001" sldId="309"/>
            <ac:spMk id="2" creationId="{98370807-D558-086E-22C0-11863CF7D3AE}"/>
          </ac:spMkLst>
        </pc:spChg>
        <pc:spChg chg="del">
          <ac:chgData name="Priyanka Parab" userId="83fa8c5e17e24c10" providerId="LiveId" clId="{81013722-7323-48DF-ACFE-98F6CF3F11E6}" dt="2025-04-01T11:57:44.319" v="66" actId="931"/>
          <ac:spMkLst>
            <pc:docMk/>
            <pc:sldMk cId="2539237001" sldId="309"/>
            <ac:spMk id="3" creationId="{9EA513AB-E341-8101-C06C-DF350C141C13}"/>
          </ac:spMkLst>
        </pc:spChg>
        <pc:picChg chg="add mod">
          <ac:chgData name="Priyanka Parab" userId="83fa8c5e17e24c10" providerId="LiveId" clId="{81013722-7323-48DF-ACFE-98F6CF3F11E6}" dt="2025-04-03T10:41:55.523" v="379" actId="14100"/>
          <ac:picMkLst>
            <pc:docMk/>
            <pc:sldMk cId="2539237001" sldId="309"/>
            <ac:picMk id="5" creationId="{05AD2925-6E1F-65DB-CE3C-C56FA93BF262}"/>
          </ac:picMkLst>
        </pc:picChg>
      </pc:sldChg>
      <pc:sldChg chg="addSp delSp modSp new mod">
        <pc:chgData name="Priyanka Parab" userId="83fa8c5e17e24c10" providerId="LiveId" clId="{81013722-7323-48DF-ACFE-98F6CF3F11E6}" dt="2025-04-03T10:41:43.538" v="376" actId="14100"/>
        <pc:sldMkLst>
          <pc:docMk/>
          <pc:sldMk cId="1042732191" sldId="310"/>
        </pc:sldMkLst>
        <pc:spChg chg="del mod">
          <ac:chgData name="Priyanka Parab" userId="83fa8c5e17e24c10" providerId="LiveId" clId="{81013722-7323-48DF-ACFE-98F6CF3F11E6}" dt="2025-04-03T10:41:39.791" v="375" actId="478"/>
          <ac:spMkLst>
            <pc:docMk/>
            <pc:sldMk cId="1042732191" sldId="310"/>
            <ac:spMk id="2" creationId="{011DB456-5895-0521-D51C-2E55B0A867D6}"/>
          </ac:spMkLst>
        </pc:spChg>
        <pc:spChg chg="del">
          <ac:chgData name="Priyanka Parab" userId="83fa8c5e17e24c10" providerId="LiveId" clId="{81013722-7323-48DF-ACFE-98F6CF3F11E6}" dt="2025-04-01T11:58:03.553" v="67" actId="931"/>
          <ac:spMkLst>
            <pc:docMk/>
            <pc:sldMk cId="1042732191" sldId="310"/>
            <ac:spMk id="3" creationId="{B45157C4-3C8F-EF0A-48A4-A7A5109F32CD}"/>
          </ac:spMkLst>
        </pc:spChg>
        <pc:picChg chg="add mod">
          <ac:chgData name="Priyanka Parab" userId="83fa8c5e17e24c10" providerId="LiveId" clId="{81013722-7323-48DF-ACFE-98F6CF3F11E6}" dt="2025-04-03T10:41:43.538" v="376" actId="14100"/>
          <ac:picMkLst>
            <pc:docMk/>
            <pc:sldMk cId="1042732191" sldId="310"/>
            <ac:picMk id="5" creationId="{EF93C59B-80D9-C912-7780-F527FBFE31CE}"/>
          </ac:picMkLst>
        </pc:picChg>
      </pc:sldChg>
      <pc:sldChg chg="addSp delSp modSp new mod">
        <pc:chgData name="Priyanka Parab" userId="83fa8c5e17e24c10" providerId="LiveId" clId="{81013722-7323-48DF-ACFE-98F6CF3F11E6}" dt="2025-04-03T10:41:36.567" v="374" actId="14100"/>
        <pc:sldMkLst>
          <pc:docMk/>
          <pc:sldMk cId="2249029281" sldId="311"/>
        </pc:sldMkLst>
        <pc:spChg chg="del mod">
          <ac:chgData name="Priyanka Parab" userId="83fa8c5e17e24c10" providerId="LiveId" clId="{81013722-7323-48DF-ACFE-98F6CF3F11E6}" dt="2025-04-03T10:41:32.729" v="373" actId="21"/>
          <ac:spMkLst>
            <pc:docMk/>
            <pc:sldMk cId="2249029281" sldId="311"/>
            <ac:spMk id="2" creationId="{5048F13C-68DC-9D00-B586-3F45B57E19BE}"/>
          </ac:spMkLst>
        </pc:spChg>
        <pc:spChg chg="del">
          <ac:chgData name="Priyanka Parab" userId="83fa8c5e17e24c10" providerId="LiveId" clId="{81013722-7323-48DF-ACFE-98F6CF3F11E6}" dt="2025-04-01T11:58:39.303" v="68" actId="931"/>
          <ac:spMkLst>
            <pc:docMk/>
            <pc:sldMk cId="2249029281" sldId="311"/>
            <ac:spMk id="3" creationId="{A68DA283-C41B-B31C-8BB0-D1903C21D6BF}"/>
          </ac:spMkLst>
        </pc:spChg>
        <pc:picChg chg="add mod">
          <ac:chgData name="Priyanka Parab" userId="83fa8c5e17e24c10" providerId="LiveId" clId="{81013722-7323-48DF-ACFE-98F6CF3F11E6}" dt="2025-04-03T10:41:36.567" v="374" actId="14100"/>
          <ac:picMkLst>
            <pc:docMk/>
            <pc:sldMk cId="2249029281" sldId="311"/>
            <ac:picMk id="5" creationId="{B5AD1FD9-95C1-0A26-828A-2D898E6C3FD0}"/>
          </ac:picMkLst>
        </pc:picChg>
      </pc:sldChg>
      <pc:sldChg chg="addSp delSp modSp new mod">
        <pc:chgData name="Priyanka Parab" userId="83fa8c5e17e24c10" providerId="LiveId" clId="{81013722-7323-48DF-ACFE-98F6CF3F11E6}" dt="2025-04-03T10:41:22.854" v="372" actId="14100"/>
        <pc:sldMkLst>
          <pc:docMk/>
          <pc:sldMk cId="2766427254" sldId="312"/>
        </pc:sldMkLst>
        <pc:spChg chg="del mod">
          <ac:chgData name="Priyanka Parab" userId="83fa8c5e17e24c10" providerId="LiveId" clId="{81013722-7323-48DF-ACFE-98F6CF3F11E6}" dt="2025-04-03T10:41:19.314" v="371" actId="478"/>
          <ac:spMkLst>
            <pc:docMk/>
            <pc:sldMk cId="2766427254" sldId="312"/>
            <ac:spMk id="2" creationId="{A03C908D-1F9B-6CAE-533E-5ED0F890FA17}"/>
          </ac:spMkLst>
        </pc:spChg>
        <pc:spChg chg="del">
          <ac:chgData name="Priyanka Parab" userId="83fa8c5e17e24c10" providerId="LiveId" clId="{81013722-7323-48DF-ACFE-98F6CF3F11E6}" dt="2025-04-01T11:59:18.882" v="69" actId="931"/>
          <ac:spMkLst>
            <pc:docMk/>
            <pc:sldMk cId="2766427254" sldId="312"/>
            <ac:spMk id="3" creationId="{1591313C-0188-7FAD-2240-E13A6D7F8DA4}"/>
          </ac:spMkLst>
        </pc:spChg>
        <pc:picChg chg="add mod">
          <ac:chgData name="Priyanka Parab" userId="83fa8c5e17e24c10" providerId="LiveId" clId="{81013722-7323-48DF-ACFE-98F6CF3F11E6}" dt="2025-04-03T10:41:22.854" v="372" actId="14100"/>
          <ac:picMkLst>
            <pc:docMk/>
            <pc:sldMk cId="2766427254" sldId="312"/>
            <ac:picMk id="5" creationId="{A5B4C375-9793-A7BF-591D-987EACEB5C51}"/>
          </ac:picMkLst>
        </pc:picChg>
      </pc:sldChg>
      <pc:sldChg chg="addSp delSp modSp new mod">
        <pc:chgData name="Priyanka Parab" userId="83fa8c5e17e24c10" providerId="LiveId" clId="{81013722-7323-48DF-ACFE-98F6CF3F11E6}" dt="2025-04-03T10:41:14.098" v="370" actId="14100"/>
        <pc:sldMkLst>
          <pc:docMk/>
          <pc:sldMk cId="2777439126" sldId="313"/>
        </pc:sldMkLst>
        <pc:spChg chg="del mod">
          <ac:chgData name="Priyanka Parab" userId="83fa8c5e17e24c10" providerId="LiveId" clId="{81013722-7323-48DF-ACFE-98F6CF3F11E6}" dt="2025-04-03T10:41:09.203" v="369" actId="478"/>
          <ac:spMkLst>
            <pc:docMk/>
            <pc:sldMk cId="2777439126" sldId="313"/>
            <ac:spMk id="2" creationId="{64B3BEEC-A1A7-314F-2537-A54787B36964}"/>
          </ac:spMkLst>
        </pc:spChg>
        <pc:spChg chg="del">
          <ac:chgData name="Priyanka Parab" userId="83fa8c5e17e24c10" providerId="LiveId" clId="{81013722-7323-48DF-ACFE-98F6CF3F11E6}" dt="2025-04-01T11:59:35.235" v="70" actId="931"/>
          <ac:spMkLst>
            <pc:docMk/>
            <pc:sldMk cId="2777439126" sldId="313"/>
            <ac:spMk id="3" creationId="{85ECF875-4FAF-14E6-BD4B-8B98B408D1DC}"/>
          </ac:spMkLst>
        </pc:spChg>
        <pc:picChg chg="add mod">
          <ac:chgData name="Priyanka Parab" userId="83fa8c5e17e24c10" providerId="LiveId" clId="{81013722-7323-48DF-ACFE-98F6CF3F11E6}" dt="2025-04-03T10:41:14.098" v="370" actId="14100"/>
          <ac:picMkLst>
            <pc:docMk/>
            <pc:sldMk cId="2777439126" sldId="313"/>
            <ac:picMk id="5" creationId="{33055E00-1BD4-38FD-2538-241BFC8064B9}"/>
          </ac:picMkLst>
        </pc:picChg>
      </pc:sldChg>
      <pc:sldChg chg="addSp delSp modSp new mod">
        <pc:chgData name="Priyanka Parab" userId="83fa8c5e17e24c10" providerId="LiveId" clId="{81013722-7323-48DF-ACFE-98F6CF3F11E6}" dt="2025-04-03T10:41:01.383" v="368" actId="14100"/>
        <pc:sldMkLst>
          <pc:docMk/>
          <pc:sldMk cId="3009539517" sldId="314"/>
        </pc:sldMkLst>
        <pc:spChg chg="del mod">
          <ac:chgData name="Priyanka Parab" userId="83fa8c5e17e24c10" providerId="LiveId" clId="{81013722-7323-48DF-ACFE-98F6CF3F11E6}" dt="2025-04-03T10:40:49.880" v="367" actId="478"/>
          <ac:spMkLst>
            <pc:docMk/>
            <pc:sldMk cId="3009539517" sldId="314"/>
            <ac:spMk id="2" creationId="{BF5E7F9D-4B09-DF6F-2432-82DE01A82DEC}"/>
          </ac:spMkLst>
        </pc:spChg>
        <pc:spChg chg="del">
          <ac:chgData name="Priyanka Parab" userId="83fa8c5e17e24c10" providerId="LiveId" clId="{81013722-7323-48DF-ACFE-98F6CF3F11E6}" dt="2025-04-01T12:00:29.664" v="78" actId="931"/>
          <ac:spMkLst>
            <pc:docMk/>
            <pc:sldMk cId="3009539517" sldId="314"/>
            <ac:spMk id="3" creationId="{1F19CA87-02AC-FB95-22D8-B93C516AECCD}"/>
          </ac:spMkLst>
        </pc:spChg>
        <pc:picChg chg="add mod">
          <ac:chgData name="Priyanka Parab" userId="83fa8c5e17e24c10" providerId="LiveId" clId="{81013722-7323-48DF-ACFE-98F6CF3F11E6}" dt="2025-04-03T10:41:01.383" v="368" actId="14100"/>
          <ac:picMkLst>
            <pc:docMk/>
            <pc:sldMk cId="3009539517" sldId="314"/>
            <ac:picMk id="5" creationId="{4B72DD83-A311-ABC8-89D8-FE00DC43A49C}"/>
          </ac:picMkLst>
        </pc:picChg>
      </pc:sldChg>
      <pc:sldChg chg="addSp delSp modSp new mod">
        <pc:chgData name="Priyanka Parab" userId="83fa8c5e17e24c10" providerId="LiveId" clId="{81013722-7323-48DF-ACFE-98F6CF3F11E6}" dt="2025-04-03T10:40:36.990" v="366" actId="14100"/>
        <pc:sldMkLst>
          <pc:docMk/>
          <pc:sldMk cId="3532920568" sldId="315"/>
        </pc:sldMkLst>
        <pc:spChg chg="del mod">
          <ac:chgData name="Priyanka Parab" userId="83fa8c5e17e24c10" providerId="LiveId" clId="{81013722-7323-48DF-ACFE-98F6CF3F11E6}" dt="2025-04-03T10:40:33.249" v="365" actId="478"/>
          <ac:spMkLst>
            <pc:docMk/>
            <pc:sldMk cId="3532920568" sldId="315"/>
            <ac:spMk id="2" creationId="{A4498BDC-BA79-42FB-289F-A240676EFC79}"/>
          </ac:spMkLst>
        </pc:spChg>
        <pc:spChg chg="del">
          <ac:chgData name="Priyanka Parab" userId="83fa8c5e17e24c10" providerId="LiveId" clId="{81013722-7323-48DF-ACFE-98F6CF3F11E6}" dt="2025-04-01T12:01:50.291" v="79" actId="931"/>
          <ac:spMkLst>
            <pc:docMk/>
            <pc:sldMk cId="3532920568" sldId="315"/>
            <ac:spMk id="3" creationId="{05272C2A-6E21-9C88-D96C-19D2BB8C6433}"/>
          </ac:spMkLst>
        </pc:spChg>
        <pc:picChg chg="add mod">
          <ac:chgData name="Priyanka Parab" userId="83fa8c5e17e24c10" providerId="LiveId" clId="{81013722-7323-48DF-ACFE-98F6CF3F11E6}" dt="2025-04-03T10:40:36.990" v="366" actId="14100"/>
          <ac:picMkLst>
            <pc:docMk/>
            <pc:sldMk cId="3532920568" sldId="315"/>
            <ac:picMk id="5" creationId="{BC43F842-0F47-63B8-8696-FFF89DD324DF}"/>
          </ac:picMkLst>
        </pc:picChg>
      </pc:sldChg>
      <pc:sldChg chg="addSp delSp modSp new del">
        <pc:chgData name="Priyanka Parab" userId="83fa8c5e17e24c10" providerId="LiveId" clId="{81013722-7323-48DF-ACFE-98F6CF3F11E6}" dt="2025-04-02T10:14:11.587" v="82" actId="47"/>
        <pc:sldMkLst>
          <pc:docMk/>
          <pc:sldMk cId="1170460487" sldId="316"/>
        </pc:sldMkLst>
        <pc:spChg chg="del">
          <ac:chgData name="Priyanka Parab" userId="83fa8c5e17e24c10" providerId="LiveId" clId="{81013722-7323-48DF-ACFE-98F6CF3F11E6}" dt="2025-04-01T12:02:10.430" v="80" actId="931"/>
          <ac:spMkLst>
            <pc:docMk/>
            <pc:sldMk cId="1170460487" sldId="316"/>
            <ac:spMk id="3" creationId="{5F66568D-135F-D9D2-A400-AF3D940B2A68}"/>
          </ac:spMkLst>
        </pc:spChg>
        <pc:picChg chg="add mod">
          <ac:chgData name="Priyanka Parab" userId="83fa8c5e17e24c10" providerId="LiveId" clId="{81013722-7323-48DF-ACFE-98F6CF3F11E6}" dt="2025-04-02T10:14:09.677" v="81" actId="931"/>
          <ac:picMkLst>
            <pc:docMk/>
            <pc:sldMk cId="1170460487" sldId="316"/>
            <ac:picMk id="4" creationId="{88489507-9F81-F047-6D1C-7038D85B7084}"/>
          </ac:picMkLst>
        </pc:picChg>
        <pc:picChg chg="add mod">
          <ac:chgData name="Priyanka Parab" userId="83fa8c5e17e24c10" providerId="LiveId" clId="{81013722-7323-48DF-ACFE-98F6CF3F11E6}" dt="2025-04-01T12:02:10.430" v="80" actId="931"/>
          <ac:picMkLst>
            <pc:docMk/>
            <pc:sldMk cId="1170460487" sldId="316"/>
            <ac:picMk id="5" creationId="{9BFFCFE1-DD13-EFEB-6339-0B32C5F3F28F}"/>
          </ac:picMkLst>
        </pc:picChg>
      </pc:sldChg>
      <pc:sldChg chg="addSp delSp modSp new mod">
        <pc:chgData name="Priyanka Parab" userId="83fa8c5e17e24c10" providerId="LiveId" clId="{81013722-7323-48DF-ACFE-98F6CF3F11E6}" dt="2025-04-03T10:40:29.226" v="364" actId="14100"/>
        <pc:sldMkLst>
          <pc:docMk/>
          <pc:sldMk cId="2049902787" sldId="317"/>
        </pc:sldMkLst>
        <pc:spChg chg="del mod">
          <ac:chgData name="Priyanka Parab" userId="83fa8c5e17e24c10" providerId="LiveId" clId="{81013722-7323-48DF-ACFE-98F6CF3F11E6}" dt="2025-04-03T10:40:25.857" v="363" actId="478"/>
          <ac:spMkLst>
            <pc:docMk/>
            <pc:sldMk cId="2049902787" sldId="317"/>
            <ac:spMk id="2" creationId="{3C98CAB0-7E6C-3131-91D6-FCA58C203338}"/>
          </ac:spMkLst>
        </pc:spChg>
        <pc:spChg chg="del">
          <ac:chgData name="Priyanka Parab" userId="83fa8c5e17e24c10" providerId="LiveId" clId="{81013722-7323-48DF-ACFE-98F6CF3F11E6}" dt="2025-04-02T10:14:42.148" v="83" actId="931"/>
          <ac:spMkLst>
            <pc:docMk/>
            <pc:sldMk cId="2049902787" sldId="317"/>
            <ac:spMk id="3" creationId="{E7B1E358-437D-9C89-C097-FBEE05A95706}"/>
          </ac:spMkLst>
        </pc:spChg>
        <pc:picChg chg="add mod">
          <ac:chgData name="Priyanka Parab" userId="83fa8c5e17e24c10" providerId="LiveId" clId="{81013722-7323-48DF-ACFE-98F6CF3F11E6}" dt="2025-04-03T10:40:29.226" v="364" actId="14100"/>
          <ac:picMkLst>
            <pc:docMk/>
            <pc:sldMk cId="2049902787" sldId="317"/>
            <ac:picMk id="5" creationId="{1182D80D-3512-6798-744F-1C2C548D868E}"/>
          </ac:picMkLst>
        </pc:picChg>
      </pc:sldChg>
      <pc:sldChg chg="addSp delSp modSp new mod">
        <pc:chgData name="Priyanka Parab" userId="83fa8c5e17e24c10" providerId="LiveId" clId="{81013722-7323-48DF-ACFE-98F6CF3F11E6}" dt="2025-04-03T10:40:21.679" v="362" actId="14100"/>
        <pc:sldMkLst>
          <pc:docMk/>
          <pc:sldMk cId="223687966" sldId="318"/>
        </pc:sldMkLst>
        <pc:spChg chg="del mod">
          <ac:chgData name="Priyanka Parab" userId="83fa8c5e17e24c10" providerId="LiveId" clId="{81013722-7323-48DF-ACFE-98F6CF3F11E6}" dt="2025-04-03T10:40:18.313" v="361" actId="478"/>
          <ac:spMkLst>
            <pc:docMk/>
            <pc:sldMk cId="223687966" sldId="318"/>
            <ac:spMk id="2" creationId="{D9DDBA5F-49A9-F9D4-CFC6-A648A42265DF}"/>
          </ac:spMkLst>
        </pc:spChg>
        <pc:spChg chg="del">
          <ac:chgData name="Priyanka Parab" userId="83fa8c5e17e24c10" providerId="LiveId" clId="{81013722-7323-48DF-ACFE-98F6CF3F11E6}" dt="2025-04-02T10:14:57.212" v="84" actId="931"/>
          <ac:spMkLst>
            <pc:docMk/>
            <pc:sldMk cId="223687966" sldId="318"/>
            <ac:spMk id="3" creationId="{F28B75DF-AAFC-045A-1262-DD5E8ED63778}"/>
          </ac:spMkLst>
        </pc:spChg>
        <pc:picChg chg="add mod">
          <ac:chgData name="Priyanka Parab" userId="83fa8c5e17e24c10" providerId="LiveId" clId="{81013722-7323-48DF-ACFE-98F6CF3F11E6}" dt="2025-04-03T10:40:21.679" v="362" actId="14100"/>
          <ac:picMkLst>
            <pc:docMk/>
            <pc:sldMk cId="223687966" sldId="318"/>
            <ac:picMk id="5" creationId="{B6C33FFB-8480-642F-4931-882CA66991B5}"/>
          </ac:picMkLst>
        </pc:picChg>
      </pc:sldChg>
      <pc:sldChg chg="addSp delSp modSp new mod">
        <pc:chgData name="Priyanka Parab" userId="83fa8c5e17e24c10" providerId="LiveId" clId="{81013722-7323-48DF-ACFE-98F6CF3F11E6}" dt="2025-04-03T10:39:57.493" v="360" actId="14100"/>
        <pc:sldMkLst>
          <pc:docMk/>
          <pc:sldMk cId="2898874820" sldId="319"/>
        </pc:sldMkLst>
        <pc:spChg chg="del mod">
          <ac:chgData name="Priyanka Parab" userId="83fa8c5e17e24c10" providerId="LiveId" clId="{81013722-7323-48DF-ACFE-98F6CF3F11E6}" dt="2025-04-03T10:39:48.256" v="359" actId="478"/>
          <ac:spMkLst>
            <pc:docMk/>
            <pc:sldMk cId="2898874820" sldId="319"/>
            <ac:spMk id="2" creationId="{DBFBD449-3981-87E9-8391-475DE71AF922}"/>
          </ac:spMkLst>
        </pc:spChg>
        <pc:spChg chg="del">
          <ac:chgData name="Priyanka Parab" userId="83fa8c5e17e24c10" providerId="LiveId" clId="{81013722-7323-48DF-ACFE-98F6CF3F11E6}" dt="2025-04-02T10:15:36.278" v="85" actId="931"/>
          <ac:spMkLst>
            <pc:docMk/>
            <pc:sldMk cId="2898874820" sldId="319"/>
            <ac:spMk id="3" creationId="{3EC3D575-09EC-0679-A2B6-109E9ECD722A}"/>
          </ac:spMkLst>
        </pc:spChg>
        <pc:picChg chg="add mod">
          <ac:chgData name="Priyanka Parab" userId="83fa8c5e17e24c10" providerId="LiveId" clId="{81013722-7323-48DF-ACFE-98F6CF3F11E6}" dt="2025-04-03T10:39:57.493" v="360" actId="14100"/>
          <ac:picMkLst>
            <pc:docMk/>
            <pc:sldMk cId="2898874820" sldId="319"/>
            <ac:picMk id="5" creationId="{28F9E8E0-52D3-9292-C0CA-B38869A0C5BB}"/>
          </ac:picMkLst>
        </pc:picChg>
      </pc:sldChg>
      <pc:sldChg chg="addSp delSp modSp new mod">
        <pc:chgData name="Priyanka Parab" userId="83fa8c5e17e24c10" providerId="LiveId" clId="{81013722-7323-48DF-ACFE-98F6CF3F11E6}" dt="2025-04-03T10:39:38.138" v="358" actId="14100"/>
        <pc:sldMkLst>
          <pc:docMk/>
          <pc:sldMk cId="3730498837" sldId="320"/>
        </pc:sldMkLst>
        <pc:spChg chg="del mod">
          <ac:chgData name="Priyanka Parab" userId="83fa8c5e17e24c10" providerId="LiveId" clId="{81013722-7323-48DF-ACFE-98F6CF3F11E6}" dt="2025-04-03T10:39:34.582" v="357" actId="478"/>
          <ac:spMkLst>
            <pc:docMk/>
            <pc:sldMk cId="3730498837" sldId="320"/>
            <ac:spMk id="2" creationId="{0F0404D3-F48F-AC4B-BC2C-94854437B267}"/>
          </ac:spMkLst>
        </pc:spChg>
        <pc:spChg chg="del">
          <ac:chgData name="Priyanka Parab" userId="83fa8c5e17e24c10" providerId="LiveId" clId="{81013722-7323-48DF-ACFE-98F6CF3F11E6}" dt="2025-04-02T10:16:00.947" v="88" actId="931"/>
          <ac:spMkLst>
            <pc:docMk/>
            <pc:sldMk cId="3730498837" sldId="320"/>
            <ac:spMk id="3" creationId="{870B2343-A284-18FE-64D7-C3106737D47A}"/>
          </ac:spMkLst>
        </pc:spChg>
        <pc:picChg chg="add mod">
          <ac:chgData name="Priyanka Parab" userId="83fa8c5e17e24c10" providerId="LiveId" clId="{81013722-7323-48DF-ACFE-98F6CF3F11E6}" dt="2025-04-03T10:39:38.138" v="358" actId="14100"/>
          <ac:picMkLst>
            <pc:docMk/>
            <pc:sldMk cId="3730498837" sldId="320"/>
            <ac:picMk id="5" creationId="{C2E6B00A-D067-4E85-BEBC-BC9CBF1FFC59}"/>
          </ac:picMkLst>
        </pc:picChg>
      </pc:sldChg>
      <pc:sldChg chg="addSp delSp modSp new mod">
        <pc:chgData name="Priyanka Parab" userId="83fa8c5e17e24c10" providerId="LiveId" clId="{81013722-7323-48DF-ACFE-98F6CF3F11E6}" dt="2025-04-03T10:37:49.145" v="352" actId="14100"/>
        <pc:sldMkLst>
          <pc:docMk/>
          <pc:sldMk cId="2553668864" sldId="321"/>
        </pc:sldMkLst>
        <pc:spChg chg="del mod">
          <ac:chgData name="Priyanka Parab" userId="83fa8c5e17e24c10" providerId="LiveId" clId="{81013722-7323-48DF-ACFE-98F6CF3F11E6}" dt="2025-04-03T10:37:40.284" v="351" actId="478"/>
          <ac:spMkLst>
            <pc:docMk/>
            <pc:sldMk cId="2553668864" sldId="321"/>
            <ac:spMk id="2" creationId="{7DC32CC2-D85A-DF8D-D8A9-04304B784787}"/>
          </ac:spMkLst>
        </pc:spChg>
        <pc:spChg chg="del">
          <ac:chgData name="Priyanka Parab" userId="83fa8c5e17e24c10" providerId="LiveId" clId="{81013722-7323-48DF-ACFE-98F6CF3F11E6}" dt="2025-04-02T10:18:10.201" v="91" actId="931"/>
          <ac:spMkLst>
            <pc:docMk/>
            <pc:sldMk cId="2553668864" sldId="321"/>
            <ac:spMk id="3" creationId="{30662136-0487-83E3-55B6-995BE312A401}"/>
          </ac:spMkLst>
        </pc:spChg>
        <pc:picChg chg="add mod">
          <ac:chgData name="Priyanka Parab" userId="83fa8c5e17e24c10" providerId="LiveId" clId="{81013722-7323-48DF-ACFE-98F6CF3F11E6}" dt="2025-04-03T10:37:49.145" v="352" actId="14100"/>
          <ac:picMkLst>
            <pc:docMk/>
            <pc:sldMk cId="2553668864" sldId="321"/>
            <ac:picMk id="5" creationId="{A7919537-59BD-4BDF-8D37-B4C798EEAA97}"/>
          </ac:picMkLst>
        </pc:picChg>
      </pc:sldChg>
      <pc:sldChg chg="addSp delSp modSp new mod">
        <pc:chgData name="Priyanka Parab" userId="83fa8c5e17e24c10" providerId="LiveId" clId="{81013722-7323-48DF-ACFE-98F6CF3F11E6}" dt="2025-04-03T10:39:21.900" v="356" actId="14100"/>
        <pc:sldMkLst>
          <pc:docMk/>
          <pc:sldMk cId="3807446087" sldId="322"/>
        </pc:sldMkLst>
        <pc:spChg chg="del mod">
          <ac:chgData name="Priyanka Parab" userId="83fa8c5e17e24c10" providerId="LiveId" clId="{81013722-7323-48DF-ACFE-98F6CF3F11E6}" dt="2025-04-03T10:39:17.524" v="355" actId="478"/>
          <ac:spMkLst>
            <pc:docMk/>
            <pc:sldMk cId="3807446087" sldId="322"/>
            <ac:spMk id="2" creationId="{143141A7-FDCE-7563-BBFA-2BBB4D4C103E}"/>
          </ac:spMkLst>
        </pc:spChg>
        <pc:spChg chg="del">
          <ac:chgData name="Priyanka Parab" userId="83fa8c5e17e24c10" providerId="LiveId" clId="{81013722-7323-48DF-ACFE-98F6CF3F11E6}" dt="2025-04-02T10:16:26.992" v="89" actId="931"/>
          <ac:spMkLst>
            <pc:docMk/>
            <pc:sldMk cId="3807446087" sldId="322"/>
            <ac:spMk id="3" creationId="{FD26EEEE-45ED-DB9D-4842-C93CF62ADA7A}"/>
          </ac:spMkLst>
        </pc:spChg>
        <pc:picChg chg="add mod">
          <ac:chgData name="Priyanka Parab" userId="83fa8c5e17e24c10" providerId="LiveId" clId="{81013722-7323-48DF-ACFE-98F6CF3F11E6}" dt="2025-04-03T10:39:21.900" v="356" actId="14100"/>
          <ac:picMkLst>
            <pc:docMk/>
            <pc:sldMk cId="3807446087" sldId="322"/>
            <ac:picMk id="5" creationId="{6B7B202D-2230-3D3B-D4CB-A686F704B719}"/>
          </ac:picMkLst>
        </pc:picChg>
      </pc:sldChg>
      <pc:sldChg chg="addSp delSp modSp new mod">
        <pc:chgData name="Priyanka Parab" userId="83fa8c5e17e24c10" providerId="LiveId" clId="{81013722-7323-48DF-ACFE-98F6CF3F11E6}" dt="2025-04-03T10:38:02.257" v="354" actId="14100"/>
        <pc:sldMkLst>
          <pc:docMk/>
          <pc:sldMk cId="60835017" sldId="323"/>
        </pc:sldMkLst>
        <pc:spChg chg="del mod">
          <ac:chgData name="Priyanka Parab" userId="83fa8c5e17e24c10" providerId="LiveId" clId="{81013722-7323-48DF-ACFE-98F6CF3F11E6}" dt="2025-04-03T10:37:57.965" v="353" actId="478"/>
          <ac:spMkLst>
            <pc:docMk/>
            <pc:sldMk cId="60835017" sldId="323"/>
            <ac:spMk id="2" creationId="{C05D221E-5C27-EF3C-441C-5D75C1486DFB}"/>
          </ac:spMkLst>
        </pc:spChg>
        <pc:spChg chg="del">
          <ac:chgData name="Priyanka Parab" userId="83fa8c5e17e24c10" providerId="LiveId" clId="{81013722-7323-48DF-ACFE-98F6CF3F11E6}" dt="2025-04-02T10:16:43.672" v="90" actId="931"/>
          <ac:spMkLst>
            <pc:docMk/>
            <pc:sldMk cId="60835017" sldId="323"/>
            <ac:spMk id="3" creationId="{F50D8FAE-86B1-DF44-3AFD-A12EAD917986}"/>
          </ac:spMkLst>
        </pc:spChg>
        <pc:picChg chg="add mod">
          <ac:chgData name="Priyanka Parab" userId="83fa8c5e17e24c10" providerId="LiveId" clId="{81013722-7323-48DF-ACFE-98F6CF3F11E6}" dt="2025-04-03T10:38:02.257" v="354" actId="14100"/>
          <ac:picMkLst>
            <pc:docMk/>
            <pc:sldMk cId="60835017" sldId="323"/>
            <ac:picMk id="5" creationId="{7AF623E2-AD68-DC5F-70D9-2A2427F04010}"/>
          </ac:picMkLst>
        </pc:picChg>
      </pc:sldChg>
      <pc:sldChg chg="addSp delSp modSp new mod">
        <pc:chgData name="Priyanka Parab" userId="83fa8c5e17e24c10" providerId="LiveId" clId="{81013722-7323-48DF-ACFE-98F6CF3F11E6}" dt="2025-04-03T10:23:03.187" v="350" actId="14100"/>
        <pc:sldMkLst>
          <pc:docMk/>
          <pc:sldMk cId="3597171514" sldId="324"/>
        </pc:sldMkLst>
        <pc:spChg chg="del mod">
          <ac:chgData name="Priyanka Parab" userId="83fa8c5e17e24c10" providerId="LiveId" clId="{81013722-7323-48DF-ACFE-98F6CF3F11E6}" dt="2025-04-03T10:22:58.491" v="349" actId="478"/>
          <ac:spMkLst>
            <pc:docMk/>
            <pc:sldMk cId="3597171514" sldId="324"/>
            <ac:spMk id="2" creationId="{181A2FD2-9D71-5941-4BE5-14AD4725C181}"/>
          </ac:spMkLst>
        </pc:spChg>
        <pc:spChg chg="del">
          <ac:chgData name="Priyanka Parab" userId="83fa8c5e17e24c10" providerId="LiveId" clId="{81013722-7323-48DF-ACFE-98F6CF3F11E6}" dt="2025-04-02T10:18:39.919" v="99" actId="931"/>
          <ac:spMkLst>
            <pc:docMk/>
            <pc:sldMk cId="3597171514" sldId="324"/>
            <ac:spMk id="3" creationId="{87A183D8-D124-C164-463E-2ECC7582C004}"/>
          </ac:spMkLst>
        </pc:spChg>
        <pc:picChg chg="add mod">
          <ac:chgData name="Priyanka Parab" userId="83fa8c5e17e24c10" providerId="LiveId" clId="{81013722-7323-48DF-ACFE-98F6CF3F11E6}" dt="2025-04-03T10:23:03.187" v="350" actId="14100"/>
          <ac:picMkLst>
            <pc:docMk/>
            <pc:sldMk cId="3597171514" sldId="324"/>
            <ac:picMk id="5" creationId="{694077FC-9DA6-C7FC-A1D1-F6BA4EB896D5}"/>
          </ac:picMkLst>
        </pc:picChg>
      </pc:sldChg>
      <pc:sldChg chg="addSp delSp modSp new mod">
        <pc:chgData name="Priyanka Parab" userId="83fa8c5e17e24c10" providerId="LiveId" clId="{81013722-7323-48DF-ACFE-98F6CF3F11E6}" dt="2025-04-03T10:22:54.234" v="348" actId="14100"/>
        <pc:sldMkLst>
          <pc:docMk/>
          <pc:sldMk cId="1287656769" sldId="325"/>
        </pc:sldMkLst>
        <pc:spChg chg="del mod">
          <ac:chgData name="Priyanka Parab" userId="83fa8c5e17e24c10" providerId="LiveId" clId="{81013722-7323-48DF-ACFE-98F6CF3F11E6}" dt="2025-04-03T10:22:43.649" v="347" actId="478"/>
          <ac:spMkLst>
            <pc:docMk/>
            <pc:sldMk cId="1287656769" sldId="325"/>
            <ac:spMk id="2" creationId="{939BECC7-24CC-1163-E0F5-6B737328E899}"/>
          </ac:spMkLst>
        </pc:spChg>
        <pc:spChg chg="del">
          <ac:chgData name="Priyanka Parab" userId="83fa8c5e17e24c10" providerId="LiveId" clId="{81013722-7323-48DF-ACFE-98F6CF3F11E6}" dt="2025-04-02T10:18:57.075" v="100" actId="931"/>
          <ac:spMkLst>
            <pc:docMk/>
            <pc:sldMk cId="1287656769" sldId="325"/>
            <ac:spMk id="3" creationId="{891DBA73-8FE7-066C-78C8-AC4DEA5A227E}"/>
          </ac:spMkLst>
        </pc:spChg>
        <pc:picChg chg="add mod">
          <ac:chgData name="Priyanka Parab" userId="83fa8c5e17e24c10" providerId="LiveId" clId="{81013722-7323-48DF-ACFE-98F6CF3F11E6}" dt="2025-04-03T10:22:54.234" v="348" actId="14100"/>
          <ac:picMkLst>
            <pc:docMk/>
            <pc:sldMk cId="1287656769" sldId="325"/>
            <ac:picMk id="5" creationId="{6F1CCD49-C567-24E6-CEB8-14B59ADD0A03}"/>
          </ac:picMkLst>
        </pc:picChg>
      </pc:sldChg>
      <pc:sldChg chg="addSp delSp modSp new mod">
        <pc:chgData name="Priyanka Parab" userId="83fa8c5e17e24c10" providerId="LiveId" clId="{81013722-7323-48DF-ACFE-98F6CF3F11E6}" dt="2025-04-03T10:22:34.958" v="346" actId="14100"/>
        <pc:sldMkLst>
          <pc:docMk/>
          <pc:sldMk cId="3609824761" sldId="326"/>
        </pc:sldMkLst>
        <pc:spChg chg="del mod">
          <ac:chgData name="Priyanka Parab" userId="83fa8c5e17e24c10" providerId="LiveId" clId="{81013722-7323-48DF-ACFE-98F6CF3F11E6}" dt="2025-04-03T10:22:29.122" v="345" actId="478"/>
          <ac:spMkLst>
            <pc:docMk/>
            <pc:sldMk cId="3609824761" sldId="326"/>
            <ac:spMk id="2" creationId="{B306209E-A53E-E2A4-810C-7B2C950E643F}"/>
          </ac:spMkLst>
        </pc:spChg>
        <pc:spChg chg="add del">
          <ac:chgData name="Priyanka Parab" userId="83fa8c5e17e24c10" providerId="LiveId" clId="{81013722-7323-48DF-ACFE-98F6CF3F11E6}" dt="2025-04-03T05:48:20.150" v="103" actId="931"/>
          <ac:spMkLst>
            <pc:docMk/>
            <pc:sldMk cId="3609824761" sldId="326"/>
            <ac:spMk id="3" creationId="{E57C8FE6-9150-3C6C-B290-485AC9DBF5B1}"/>
          </ac:spMkLst>
        </pc:spChg>
        <pc:picChg chg="add mod">
          <ac:chgData name="Priyanka Parab" userId="83fa8c5e17e24c10" providerId="LiveId" clId="{81013722-7323-48DF-ACFE-98F6CF3F11E6}" dt="2025-04-03T05:48:05.406" v="102" actId="931"/>
          <ac:picMkLst>
            <pc:docMk/>
            <pc:sldMk cId="3609824761" sldId="326"/>
            <ac:picMk id="5" creationId="{5126ECFA-D691-5A23-67CA-C92ECC005703}"/>
          </ac:picMkLst>
        </pc:picChg>
        <pc:picChg chg="add mod">
          <ac:chgData name="Priyanka Parab" userId="83fa8c5e17e24c10" providerId="LiveId" clId="{81013722-7323-48DF-ACFE-98F6CF3F11E6}" dt="2025-04-03T10:22:34.958" v="346" actId="14100"/>
          <ac:picMkLst>
            <pc:docMk/>
            <pc:sldMk cId="3609824761" sldId="326"/>
            <ac:picMk id="7" creationId="{88E03419-3B3D-7783-A4DC-1DC0640F4FDB}"/>
          </ac:picMkLst>
        </pc:picChg>
        <pc:picChg chg="add del mod">
          <ac:chgData name="Priyanka Parab" userId="83fa8c5e17e24c10" providerId="LiveId" clId="{81013722-7323-48DF-ACFE-98F6CF3F11E6}" dt="2025-04-03T05:48:57.305" v="108" actId="478"/>
          <ac:picMkLst>
            <pc:docMk/>
            <pc:sldMk cId="3609824761" sldId="326"/>
            <ac:picMk id="9" creationId="{A97261C7-792A-4B54-F438-4F354573BCB9}"/>
          </ac:picMkLst>
        </pc:picChg>
        <pc:picChg chg="add del mod">
          <ac:chgData name="Priyanka Parab" userId="83fa8c5e17e24c10" providerId="LiveId" clId="{81013722-7323-48DF-ACFE-98F6CF3F11E6}" dt="2025-04-03T05:48:52.772" v="107" actId="478"/>
          <ac:picMkLst>
            <pc:docMk/>
            <pc:sldMk cId="3609824761" sldId="326"/>
            <ac:picMk id="11" creationId="{DD0068A2-4DFD-3C65-171F-3F6ECA737E9E}"/>
          </ac:picMkLst>
        </pc:picChg>
      </pc:sldChg>
      <pc:sldChg chg="addSp delSp modSp new mod">
        <pc:chgData name="Priyanka Parab" userId="83fa8c5e17e24c10" providerId="LiveId" clId="{81013722-7323-48DF-ACFE-98F6CF3F11E6}" dt="2025-04-03T10:22:22.669" v="344" actId="14100"/>
        <pc:sldMkLst>
          <pc:docMk/>
          <pc:sldMk cId="4283940140" sldId="327"/>
        </pc:sldMkLst>
        <pc:spChg chg="del mod">
          <ac:chgData name="Priyanka Parab" userId="83fa8c5e17e24c10" providerId="LiveId" clId="{81013722-7323-48DF-ACFE-98F6CF3F11E6}" dt="2025-04-03T10:22:16.332" v="343" actId="478"/>
          <ac:spMkLst>
            <pc:docMk/>
            <pc:sldMk cId="4283940140" sldId="327"/>
            <ac:spMk id="2" creationId="{37369222-B67F-5923-D6ED-E36C01A3B544}"/>
          </ac:spMkLst>
        </pc:spChg>
        <pc:spChg chg="del">
          <ac:chgData name="Priyanka Parab" userId="83fa8c5e17e24c10" providerId="LiveId" clId="{81013722-7323-48DF-ACFE-98F6CF3F11E6}" dt="2025-04-03T05:49:28.618" v="109" actId="931"/>
          <ac:spMkLst>
            <pc:docMk/>
            <pc:sldMk cId="4283940140" sldId="327"/>
            <ac:spMk id="3" creationId="{6BE0D6C4-905A-A714-5287-69FBF46C1E7A}"/>
          </ac:spMkLst>
        </pc:spChg>
        <pc:picChg chg="add mod">
          <ac:chgData name="Priyanka Parab" userId="83fa8c5e17e24c10" providerId="LiveId" clId="{81013722-7323-48DF-ACFE-98F6CF3F11E6}" dt="2025-04-03T10:22:22.669" v="344" actId="14100"/>
          <ac:picMkLst>
            <pc:docMk/>
            <pc:sldMk cId="4283940140" sldId="327"/>
            <ac:picMk id="5" creationId="{527F492F-99A0-A6F4-E8F4-60D51EA11436}"/>
          </ac:picMkLst>
        </pc:picChg>
      </pc:sldChg>
      <pc:sldChg chg="addSp delSp modSp new mod">
        <pc:chgData name="Priyanka Parab" userId="83fa8c5e17e24c10" providerId="LiveId" clId="{81013722-7323-48DF-ACFE-98F6CF3F11E6}" dt="2025-04-03T10:22:12.203" v="342" actId="14100"/>
        <pc:sldMkLst>
          <pc:docMk/>
          <pc:sldMk cId="1768529920" sldId="328"/>
        </pc:sldMkLst>
        <pc:spChg chg="del mod">
          <ac:chgData name="Priyanka Parab" userId="83fa8c5e17e24c10" providerId="LiveId" clId="{81013722-7323-48DF-ACFE-98F6CF3F11E6}" dt="2025-04-03T10:22:08.987" v="341" actId="478"/>
          <ac:spMkLst>
            <pc:docMk/>
            <pc:sldMk cId="1768529920" sldId="328"/>
            <ac:spMk id="2" creationId="{75D6E55B-D608-776A-6A08-ADDBE1CED2C2}"/>
          </ac:spMkLst>
        </pc:spChg>
        <pc:spChg chg="del">
          <ac:chgData name="Priyanka Parab" userId="83fa8c5e17e24c10" providerId="LiveId" clId="{81013722-7323-48DF-ACFE-98F6CF3F11E6}" dt="2025-04-03T05:49:51.075" v="110" actId="931"/>
          <ac:spMkLst>
            <pc:docMk/>
            <pc:sldMk cId="1768529920" sldId="328"/>
            <ac:spMk id="3" creationId="{1AD2CF39-6517-FD4B-6D1B-852D758C42AD}"/>
          </ac:spMkLst>
        </pc:spChg>
        <pc:picChg chg="add mod">
          <ac:chgData name="Priyanka Parab" userId="83fa8c5e17e24c10" providerId="LiveId" clId="{81013722-7323-48DF-ACFE-98F6CF3F11E6}" dt="2025-04-03T10:22:12.203" v="342" actId="14100"/>
          <ac:picMkLst>
            <pc:docMk/>
            <pc:sldMk cId="1768529920" sldId="328"/>
            <ac:picMk id="5" creationId="{61DF9DA2-4049-9DF8-0605-D6EB8870E958}"/>
          </ac:picMkLst>
        </pc:picChg>
      </pc:sldChg>
      <pc:sldChg chg="addSp delSp modSp new mod">
        <pc:chgData name="Priyanka Parab" userId="83fa8c5e17e24c10" providerId="LiveId" clId="{81013722-7323-48DF-ACFE-98F6CF3F11E6}" dt="2025-04-03T10:22:00.774" v="340" actId="14100"/>
        <pc:sldMkLst>
          <pc:docMk/>
          <pc:sldMk cId="907756852" sldId="329"/>
        </pc:sldMkLst>
        <pc:spChg chg="del mod">
          <ac:chgData name="Priyanka Parab" userId="83fa8c5e17e24c10" providerId="LiveId" clId="{81013722-7323-48DF-ACFE-98F6CF3F11E6}" dt="2025-04-03T10:21:55.150" v="339" actId="478"/>
          <ac:spMkLst>
            <pc:docMk/>
            <pc:sldMk cId="907756852" sldId="329"/>
            <ac:spMk id="2" creationId="{72AFE75E-E694-B612-9261-68F0D00DFCEB}"/>
          </ac:spMkLst>
        </pc:spChg>
        <pc:spChg chg="del">
          <ac:chgData name="Priyanka Parab" userId="83fa8c5e17e24c10" providerId="LiveId" clId="{81013722-7323-48DF-ACFE-98F6CF3F11E6}" dt="2025-04-03T05:50:11.095" v="111" actId="931"/>
          <ac:spMkLst>
            <pc:docMk/>
            <pc:sldMk cId="907756852" sldId="329"/>
            <ac:spMk id="3" creationId="{5662E3D6-EBBC-D2AA-78C5-3395F29CC64B}"/>
          </ac:spMkLst>
        </pc:spChg>
        <pc:picChg chg="add mod">
          <ac:chgData name="Priyanka Parab" userId="83fa8c5e17e24c10" providerId="LiveId" clId="{81013722-7323-48DF-ACFE-98F6CF3F11E6}" dt="2025-04-03T10:22:00.774" v="340" actId="14100"/>
          <ac:picMkLst>
            <pc:docMk/>
            <pc:sldMk cId="907756852" sldId="329"/>
            <ac:picMk id="5" creationId="{8DB69EE0-51A7-53BF-9988-B68623E92F90}"/>
          </ac:picMkLst>
        </pc:picChg>
      </pc:sldChg>
      <pc:sldChg chg="addSp delSp modSp new mod">
        <pc:chgData name="Priyanka Parab" userId="83fa8c5e17e24c10" providerId="LiveId" clId="{81013722-7323-48DF-ACFE-98F6CF3F11E6}" dt="2025-04-03T10:21:42.467" v="338" actId="14100"/>
        <pc:sldMkLst>
          <pc:docMk/>
          <pc:sldMk cId="502844789" sldId="330"/>
        </pc:sldMkLst>
        <pc:spChg chg="del mod">
          <ac:chgData name="Priyanka Parab" userId="83fa8c5e17e24c10" providerId="LiveId" clId="{81013722-7323-48DF-ACFE-98F6CF3F11E6}" dt="2025-04-03T10:21:38.236" v="337" actId="478"/>
          <ac:spMkLst>
            <pc:docMk/>
            <pc:sldMk cId="502844789" sldId="330"/>
            <ac:spMk id="2" creationId="{7C721101-7B62-F694-BBCD-9F1292DE7A97}"/>
          </ac:spMkLst>
        </pc:spChg>
        <pc:spChg chg="del">
          <ac:chgData name="Priyanka Parab" userId="83fa8c5e17e24c10" providerId="LiveId" clId="{81013722-7323-48DF-ACFE-98F6CF3F11E6}" dt="2025-04-03T05:50:38.235" v="112" actId="931"/>
          <ac:spMkLst>
            <pc:docMk/>
            <pc:sldMk cId="502844789" sldId="330"/>
            <ac:spMk id="3" creationId="{9A1F94BC-AAF8-3CB5-D83D-086F47C5FA3F}"/>
          </ac:spMkLst>
        </pc:spChg>
        <pc:picChg chg="add mod">
          <ac:chgData name="Priyanka Parab" userId="83fa8c5e17e24c10" providerId="LiveId" clId="{81013722-7323-48DF-ACFE-98F6CF3F11E6}" dt="2025-04-03T10:21:42.467" v="338" actId="14100"/>
          <ac:picMkLst>
            <pc:docMk/>
            <pc:sldMk cId="502844789" sldId="330"/>
            <ac:picMk id="5" creationId="{883CB977-B127-D2C6-ACAC-884E382F92E4}"/>
          </ac:picMkLst>
        </pc:picChg>
      </pc:sldChg>
      <pc:sldChg chg="addSp delSp modSp new mod">
        <pc:chgData name="Priyanka Parab" userId="83fa8c5e17e24c10" providerId="LiveId" clId="{81013722-7323-48DF-ACFE-98F6CF3F11E6}" dt="2025-04-03T10:21:31.838" v="336" actId="14100"/>
        <pc:sldMkLst>
          <pc:docMk/>
          <pc:sldMk cId="2668793427" sldId="331"/>
        </pc:sldMkLst>
        <pc:spChg chg="del mod">
          <ac:chgData name="Priyanka Parab" userId="83fa8c5e17e24c10" providerId="LiveId" clId="{81013722-7323-48DF-ACFE-98F6CF3F11E6}" dt="2025-04-03T10:21:27.748" v="335" actId="478"/>
          <ac:spMkLst>
            <pc:docMk/>
            <pc:sldMk cId="2668793427" sldId="331"/>
            <ac:spMk id="2" creationId="{8CC74159-321A-215C-7345-8CBE7391E27E}"/>
          </ac:spMkLst>
        </pc:spChg>
        <pc:spChg chg="del">
          <ac:chgData name="Priyanka Parab" userId="83fa8c5e17e24c10" providerId="LiveId" clId="{81013722-7323-48DF-ACFE-98F6CF3F11E6}" dt="2025-04-03T05:51:12.247" v="114" actId="931"/>
          <ac:spMkLst>
            <pc:docMk/>
            <pc:sldMk cId="2668793427" sldId="331"/>
            <ac:spMk id="3" creationId="{073E3D09-44B4-BD6F-05C5-C3F69DEF17A6}"/>
          </ac:spMkLst>
        </pc:spChg>
        <pc:picChg chg="add mod">
          <ac:chgData name="Priyanka Parab" userId="83fa8c5e17e24c10" providerId="LiveId" clId="{81013722-7323-48DF-ACFE-98F6CF3F11E6}" dt="2025-04-03T10:21:31.838" v="336" actId="14100"/>
          <ac:picMkLst>
            <pc:docMk/>
            <pc:sldMk cId="2668793427" sldId="331"/>
            <ac:picMk id="5" creationId="{4D3DCFD1-681C-B2A5-9701-44044BDE1C4F}"/>
          </ac:picMkLst>
        </pc:picChg>
      </pc:sldChg>
      <pc:sldChg chg="addSp delSp modSp new mod">
        <pc:chgData name="Priyanka Parab" userId="83fa8c5e17e24c10" providerId="LiveId" clId="{81013722-7323-48DF-ACFE-98F6CF3F11E6}" dt="2025-04-03T10:21:19.452" v="334" actId="14100"/>
        <pc:sldMkLst>
          <pc:docMk/>
          <pc:sldMk cId="4188571674" sldId="332"/>
        </pc:sldMkLst>
        <pc:spChg chg="del mod">
          <ac:chgData name="Priyanka Parab" userId="83fa8c5e17e24c10" providerId="LiveId" clId="{81013722-7323-48DF-ACFE-98F6CF3F11E6}" dt="2025-04-03T10:21:15.748" v="333" actId="478"/>
          <ac:spMkLst>
            <pc:docMk/>
            <pc:sldMk cId="4188571674" sldId="332"/>
            <ac:spMk id="2" creationId="{10896164-2E6B-8E2F-1EB4-E7B03BCF4642}"/>
          </ac:spMkLst>
        </pc:spChg>
        <pc:spChg chg="del">
          <ac:chgData name="Priyanka Parab" userId="83fa8c5e17e24c10" providerId="LiveId" clId="{81013722-7323-48DF-ACFE-98F6CF3F11E6}" dt="2025-04-03T05:51:36.059" v="116" actId="931"/>
          <ac:spMkLst>
            <pc:docMk/>
            <pc:sldMk cId="4188571674" sldId="332"/>
            <ac:spMk id="3" creationId="{1C2D61E3-7325-08AB-A3E4-C50B02E482F2}"/>
          </ac:spMkLst>
        </pc:spChg>
        <pc:picChg chg="add mod">
          <ac:chgData name="Priyanka Parab" userId="83fa8c5e17e24c10" providerId="LiveId" clId="{81013722-7323-48DF-ACFE-98F6CF3F11E6}" dt="2025-04-03T10:21:19.452" v="334" actId="14100"/>
          <ac:picMkLst>
            <pc:docMk/>
            <pc:sldMk cId="4188571674" sldId="332"/>
            <ac:picMk id="5" creationId="{B1495B93-CBC2-583E-6081-8A75D3252FCB}"/>
          </ac:picMkLst>
        </pc:picChg>
      </pc:sldChg>
      <pc:sldChg chg="addSp delSp modSp new mod">
        <pc:chgData name="Priyanka Parab" userId="83fa8c5e17e24c10" providerId="LiveId" clId="{81013722-7323-48DF-ACFE-98F6CF3F11E6}" dt="2025-04-03T10:19:16.994" v="310" actId="14100"/>
        <pc:sldMkLst>
          <pc:docMk/>
          <pc:sldMk cId="1393682405" sldId="333"/>
        </pc:sldMkLst>
        <pc:spChg chg="del mod">
          <ac:chgData name="Priyanka Parab" userId="83fa8c5e17e24c10" providerId="LiveId" clId="{81013722-7323-48DF-ACFE-98F6CF3F11E6}" dt="2025-04-03T10:19:00.022" v="306" actId="478"/>
          <ac:spMkLst>
            <pc:docMk/>
            <pc:sldMk cId="1393682405" sldId="333"/>
            <ac:spMk id="2" creationId="{018F9C05-2D02-2185-8603-1D96EDEB0C60}"/>
          </ac:spMkLst>
        </pc:spChg>
        <pc:spChg chg="del">
          <ac:chgData name="Priyanka Parab" userId="83fa8c5e17e24c10" providerId="LiveId" clId="{81013722-7323-48DF-ACFE-98F6CF3F11E6}" dt="2025-04-03T06:07:49.710" v="128" actId="931"/>
          <ac:spMkLst>
            <pc:docMk/>
            <pc:sldMk cId="1393682405" sldId="333"/>
            <ac:spMk id="3" creationId="{F3EA9FCC-6B9A-0C80-AF0E-09C5CE6C494C}"/>
          </ac:spMkLst>
        </pc:spChg>
        <pc:picChg chg="add mod">
          <ac:chgData name="Priyanka Parab" userId="83fa8c5e17e24c10" providerId="LiveId" clId="{81013722-7323-48DF-ACFE-98F6CF3F11E6}" dt="2025-04-03T10:19:16.994" v="310" actId="14100"/>
          <ac:picMkLst>
            <pc:docMk/>
            <pc:sldMk cId="1393682405" sldId="333"/>
            <ac:picMk id="5" creationId="{0017137E-C7BA-1311-0841-C6917B1F7254}"/>
          </ac:picMkLst>
        </pc:picChg>
      </pc:sldChg>
      <pc:sldChg chg="addSp delSp modSp new mod">
        <pc:chgData name="Priyanka Parab" userId="83fa8c5e17e24c10" providerId="LiveId" clId="{81013722-7323-48DF-ACFE-98F6CF3F11E6}" dt="2025-04-03T10:18:51.775" v="305" actId="14100"/>
        <pc:sldMkLst>
          <pc:docMk/>
          <pc:sldMk cId="2389841048" sldId="334"/>
        </pc:sldMkLst>
        <pc:spChg chg="del mod">
          <ac:chgData name="Priyanka Parab" userId="83fa8c5e17e24c10" providerId="LiveId" clId="{81013722-7323-48DF-ACFE-98F6CF3F11E6}" dt="2025-04-03T10:18:38.798" v="302" actId="478"/>
          <ac:spMkLst>
            <pc:docMk/>
            <pc:sldMk cId="2389841048" sldId="334"/>
            <ac:spMk id="2" creationId="{49FD2AC9-0862-617E-07FC-47D0437AA249}"/>
          </ac:spMkLst>
        </pc:spChg>
        <pc:spChg chg="del">
          <ac:chgData name="Priyanka Parab" userId="83fa8c5e17e24c10" providerId="LiveId" clId="{81013722-7323-48DF-ACFE-98F6CF3F11E6}" dt="2025-04-03T06:08:00.315" v="129" actId="931"/>
          <ac:spMkLst>
            <pc:docMk/>
            <pc:sldMk cId="2389841048" sldId="334"/>
            <ac:spMk id="3" creationId="{C11B766D-2597-6F3D-D103-7E7C3C44E3F5}"/>
          </ac:spMkLst>
        </pc:spChg>
        <pc:picChg chg="add mod">
          <ac:chgData name="Priyanka Parab" userId="83fa8c5e17e24c10" providerId="LiveId" clId="{81013722-7323-48DF-ACFE-98F6CF3F11E6}" dt="2025-04-03T10:18:51.775" v="305" actId="14100"/>
          <ac:picMkLst>
            <pc:docMk/>
            <pc:sldMk cId="2389841048" sldId="334"/>
            <ac:picMk id="5" creationId="{F48625CF-4E44-45D9-BE83-AA52AEEDF811}"/>
          </ac:picMkLst>
        </pc:picChg>
      </pc:sldChg>
      <pc:sldChg chg="addSp delSp modSp new mod">
        <pc:chgData name="Priyanka Parab" userId="83fa8c5e17e24c10" providerId="LiveId" clId="{81013722-7323-48DF-ACFE-98F6CF3F11E6}" dt="2025-04-03T10:18:26.631" v="301" actId="14100"/>
        <pc:sldMkLst>
          <pc:docMk/>
          <pc:sldMk cId="3508419581" sldId="335"/>
        </pc:sldMkLst>
        <pc:spChg chg="del mod">
          <ac:chgData name="Priyanka Parab" userId="83fa8c5e17e24c10" providerId="LiveId" clId="{81013722-7323-48DF-ACFE-98F6CF3F11E6}" dt="2025-04-03T10:15:39.708" v="299" actId="478"/>
          <ac:spMkLst>
            <pc:docMk/>
            <pc:sldMk cId="3508419581" sldId="335"/>
            <ac:spMk id="2" creationId="{427AB6B6-3244-7464-5237-973507BE536B}"/>
          </ac:spMkLst>
        </pc:spChg>
        <pc:spChg chg="del">
          <ac:chgData name="Priyanka Parab" userId="83fa8c5e17e24c10" providerId="LiveId" clId="{81013722-7323-48DF-ACFE-98F6CF3F11E6}" dt="2025-04-03T06:09:34.912" v="130" actId="931"/>
          <ac:spMkLst>
            <pc:docMk/>
            <pc:sldMk cId="3508419581" sldId="335"/>
            <ac:spMk id="3" creationId="{CF0862EB-1E6E-BCDE-679B-658159103BAB}"/>
          </ac:spMkLst>
        </pc:spChg>
        <pc:picChg chg="add mod">
          <ac:chgData name="Priyanka Parab" userId="83fa8c5e17e24c10" providerId="LiveId" clId="{81013722-7323-48DF-ACFE-98F6CF3F11E6}" dt="2025-04-03T10:18:26.631" v="301" actId="14100"/>
          <ac:picMkLst>
            <pc:docMk/>
            <pc:sldMk cId="3508419581" sldId="335"/>
            <ac:picMk id="5" creationId="{FDD56109-2433-8555-1608-6EB7E5C175D7}"/>
          </ac:picMkLst>
        </pc:picChg>
      </pc:sldChg>
      <pc:sldChg chg="addSp delSp modSp new mod">
        <pc:chgData name="Priyanka Parab" userId="83fa8c5e17e24c10" providerId="LiveId" clId="{81013722-7323-48DF-ACFE-98F6CF3F11E6}" dt="2025-04-03T10:08:05.481" v="236" actId="14100"/>
        <pc:sldMkLst>
          <pc:docMk/>
          <pc:sldMk cId="2474024620" sldId="336"/>
        </pc:sldMkLst>
        <pc:spChg chg="del mod">
          <ac:chgData name="Priyanka Parab" userId="83fa8c5e17e24c10" providerId="LiveId" clId="{81013722-7323-48DF-ACFE-98F6CF3F11E6}" dt="2025-04-03T10:07:55.192" v="233" actId="478"/>
          <ac:spMkLst>
            <pc:docMk/>
            <pc:sldMk cId="2474024620" sldId="336"/>
            <ac:spMk id="2" creationId="{34DD2921-D1EC-50B5-F8EB-8DE846FF0259}"/>
          </ac:spMkLst>
        </pc:spChg>
        <pc:spChg chg="del">
          <ac:chgData name="Priyanka Parab" userId="83fa8c5e17e24c10" providerId="LiveId" clId="{81013722-7323-48DF-ACFE-98F6CF3F11E6}" dt="2025-04-03T06:09:51.435" v="131" actId="931"/>
          <ac:spMkLst>
            <pc:docMk/>
            <pc:sldMk cId="2474024620" sldId="336"/>
            <ac:spMk id="3" creationId="{699CFB98-D33E-0E1C-9F1F-B4ACACBA69A8}"/>
          </ac:spMkLst>
        </pc:spChg>
        <pc:picChg chg="add mod">
          <ac:chgData name="Priyanka Parab" userId="83fa8c5e17e24c10" providerId="LiveId" clId="{81013722-7323-48DF-ACFE-98F6CF3F11E6}" dt="2025-04-03T10:08:05.481" v="236" actId="14100"/>
          <ac:picMkLst>
            <pc:docMk/>
            <pc:sldMk cId="2474024620" sldId="336"/>
            <ac:picMk id="5" creationId="{2142CEFB-6041-DB2C-D2D9-6B313ED6937F}"/>
          </ac:picMkLst>
        </pc:picChg>
      </pc:sldChg>
      <pc:sldChg chg="addSp delSp modSp new mod">
        <pc:chgData name="Priyanka Parab" userId="83fa8c5e17e24c10" providerId="LiveId" clId="{81013722-7323-48DF-ACFE-98F6CF3F11E6}" dt="2025-04-03T10:08:32.262" v="241" actId="1076"/>
        <pc:sldMkLst>
          <pc:docMk/>
          <pc:sldMk cId="1499740938" sldId="337"/>
        </pc:sldMkLst>
        <pc:spChg chg="del mod">
          <ac:chgData name="Priyanka Parab" userId="83fa8c5e17e24c10" providerId="LiveId" clId="{81013722-7323-48DF-ACFE-98F6CF3F11E6}" dt="2025-04-03T10:08:09.664" v="237" actId="478"/>
          <ac:spMkLst>
            <pc:docMk/>
            <pc:sldMk cId="1499740938" sldId="337"/>
            <ac:spMk id="2" creationId="{047ED5FB-10B5-450D-4A3F-6FEEE6F2D3A6}"/>
          </ac:spMkLst>
        </pc:spChg>
        <pc:spChg chg="del">
          <ac:chgData name="Priyanka Parab" userId="83fa8c5e17e24c10" providerId="LiveId" clId="{81013722-7323-48DF-ACFE-98F6CF3F11E6}" dt="2025-04-03T06:10:02.644" v="132" actId="931"/>
          <ac:spMkLst>
            <pc:docMk/>
            <pc:sldMk cId="1499740938" sldId="337"/>
            <ac:spMk id="3" creationId="{496CA150-E3A3-3CC1-F224-3E748CE3808A}"/>
          </ac:spMkLst>
        </pc:spChg>
        <pc:picChg chg="add mod">
          <ac:chgData name="Priyanka Parab" userId="83fa8c5e17e24c10" providerId="LiveId" clId="{81013722-7323-48DF-ACFE-98F6CF3F11E6}" dt="2025-04-03T10:08:32.262" v="241" actId="1076"/>
          <ac:picMkLst>
            <pc:docMk/>
            <pc:sldMk cId="1499740938" sldId="337"/>
            <ac:picMk id="5" creationId="{39D1C008-B098-44FA-7D66-A5AC13FD54D6}"/>
          </ac:picMkLst>
        </pc:picChg>
      </pc:sldChg>
      <pc:sldChg chg="addSp delSp modSp new mod">
        <pc:chgData name="Priyanka Parab" userId="83fa8c5e17e24c10" providerId="LiveId" clId="{81013722-7323-48DF-ACFE-98F6CF3F11E6}" dt="2025-04-03T10:07:45.885" v="232" actId="14100"/>
        <pc:sldMkLst>
          <pc:docMk/>
          <pc:sldMk cId="2534388700" sldId="338"/>
        </pc:sldMkLst>
        <pc:spChg chg="del mod">
          <ac:chgData name="Priyanka Parab" userId="83fa8c5e17e24c10" providerId="LiveId" clId="{81013722-7323-48DF-ACFE-98F6CF3F11E6}" dt="2025-04-03T10:07:38.852" v="230" actId="21"/>
          <ac:spMkLst>
            <pc:docMk/>
            <pc:sldMk cId="2534388700" sldId="338"/>
            <ac:spMk id="2" creationId="{08005289-1446-A88F-07F4-731F2F94D0B9}"/>
          </ac:spMkLst>
        </pc:spChg>
        <pc:spChg chg="del">
          <ac:chgData name="Priyanka Parab" userId="83fa8c5e17e24c10" providerId="LiveId" clId="{81013722-7323-48DF-ACFE-98F6CF3F11E6}" dt="2025-04-03T06:10:30.037" v="137" actId="931"/>
          <ac:spMkLst>
            <pc:docMk/>
            <pc:sldMk cId="2534388700" sldId="338"/>
            <ac:spMk id="3" creationId="{1844753D-458E-7F37-941F-28EDECF6692F}"/>
          </ac:spMkLst>
        </pc:spChg>
        <pc:picChg chg="add mod">
          <ac:chgData name="Priyanka Parab" userId="83fa8c5e17e24c10" providerId="LiveId" clId="{81013722-7323-48DF-ACFE-98F6CF3F11E6}" dt="2025-04-03T10:03:14.720" v="194"/>
          <ac:picMkLst>
            <pc:docMk/>
            <pc:sldMk cId="2534388700" sldId="338"/>
            <ac:picMk id="5" creationId="{340C3A8C-24CD-D59B-8A32-DA1291CA6F40}"/>
          </ac:picMkLst>
        </pc:picChg>
        <pc:picChg chg="add mod">
          <ac:chgData name="Priyanka Parab" userId="83fa8c5e17e24c10" providerId="LiveId" clId="{81013722-7323-48DF-ACFE-98F6CF3F11E6}" dt="2025-04-03T10:07:45.885" v="232" actId="14100"/>
          <ac:picMkLst>
            <pc:docMk/>
            <pc:sldMk cId="2534388700" sldId="338"/>
            <ac:picMk id="7" creationId="{E22312F5-B1BA-4927-AEFA-8C6DE74514F8}"/>
          </ac:picMkLst>
        </pc:picChg>
      </pc:sldChg>
      <pc:sldChg chg="new del">
        <pc:chgData name="Priyanka Parab" userId="83fa8c5e17e24c10" providerId="LiveId" clId="{81013722-7323-48DF-ACFE-98F6CF3F11E6}" dt="2025-04-03T06:12:21.644" v="141" actId="47"/>
        <pc:sldMkLst>
          <pc:docMk/>
          <pc:sldMk cId="3245407192" sldId="339"/>
        </pc:sldMkLst>
      </pc:sldChg>
      <pc:sldChg chg="new del">
        <pc:chgData name="Priyanka Parab" userId="83fa8c5e17e24c10" providerId="LiveId" clId="{81013722-7323-48DF-ACFE-98F6CF3F11E6}" dt="2025-04-03T06:12:20.103" v="140" actId="47"/>
        <pc:sldMkLst>
          <pc:docMk/>
          <pc:sldMk cId="1807093206" sldId="340"/>
        </pc:sldMkLst>
      </pc:sldChg>
      <pc:sldChg chg="addSp delSp modSp new">
        <pc:chgData name="Priyanka Parab" userId="83fa8c5e17e24c10" providerId="LiveId" clId="{81013722-7323-48DF-ACFE-98F6CF3F11E6}" dt="2025-04-03T10:03:14.720" v="194"/>
        <pc:sldMkLst>
          <pc:docMk/>
          <pc:sldMk cId="1877612791" sldId="341"/>
        </pc:sldMkLst>
        <pc:spChg chg="mod">
          <ac:chgData name="Priyanka Parab" userId="83fa8c5e17e24c10" providerId="LiveId" clId="{81013722-7323-48DF-ACFE-98F6CF3F11E6}" dt="2025-04-03T10:03:14.720" v="194"/>
          <ac:spMkLst>
            <pc:docMk/>
            <pc:sldMk cId="1877612791" sldId="341"/>
            <ac:spMk id="2" creationId="{27446CDB-4100-692B-C07C-F75CE6B422CC}"/>
          </ac:spMkLst>
        </pc:spChg>
        <pc:spChg chg="del">
          <ac:chgData name="Priyanka Parab" userId="83fa8c5e17e24c10" providerId="LiveId" clId="{81013722-7323-48DF-ACFE-98F6CF3F11E6}" dt="2025-04-03T06:11:15.511" v="139" actId="931"/>
          <ac:spMkLst>
            <pc:docMk/>
            <pc:sldMk cId="1877612791" sldId="341"/>
            <ac:spMk id="3" creationId="{F0124F2A-17C4-4978-4BD5-10ED1B48EE86}"/>
          </ac:spMkLst>
        </pc:spChg>
        <pc:picChg chg="add mod">
          <ac:chgData name="Priyanka Parab" userId="83fa8c5e17e24c10" providerId="LiveId" clId="{81013722-7323-48DF-ACFE-98F6CF3F11E6}" dt="2025-04-03T10:03:14.720" v="194"/>
          <ac:picMkLst>
            <pc:docMk/>
            <pc:sldMk cId="1877612791" sldId="341"/>
            <ac:picMk id="5" creationId="{7FAC4FC5-1E4C-ED9A-EE09-7EAFDAC52FAC}"/>
          </ac:picMkLst>
        </pc:picChg>
      </pc:sldChg>
      <pc:sldChg chg="delSp modSp new mod">
        <pc:chgData name="Priyanka Parab" userId="83fa8c5e17e24c10" providerId="LiveId" clId="{81013722-7323-48DF-ACFE-98F6CF3F11E6}" dt="2025-04-03T10:07:14.899" v="229" actId="14100"/>
        <pc:sldMkLst>
          <pc:docMk/>
          <pc:sldMk cId="652568687" sldId="342"/>
        </pc:sldMkLst>
        <pc:spChg chg="del">
          <ac:chgData name="Priyanka Parab" userId="83fa8c5e17e24c10" providerId="LiveId" clId="{81013722-7323-48DF-ACFE-98F6CF3F11E6}" dt="2025-04-03T06:17:13.862" v="164" actId="478"/>
          <ac:spMkLst>
            <pc:docMk/>
            <pc:sldMk cId="652568687" sldId="342"/>
            <ac:spMk id="2" creationId="{18011AA4-C1B9-78E7-C862-AE0FB1B229F2}"/>
          </ac:spMkLst>
        </pc:spChg>
        <pc:spChg chg="mod">
          <ac:chgData name="Priyanka Parab" userId="83fa8c5e17e24c10" providerId="LiveId" clId="{81013722-7323-48DF-ACFE-98F6CF3F11E6}" dt="2025-04-03T10:07:14.899" v="229" actId="14100"/>
          <ac:spMkLst>
            <pc:docMk/>
            <pc:sldMk cId="652568687" sldId="342"/>
            <ac:spMk id="3" creationId="{C75640A0-A6CA-5201-DE4A-953E38B4CB81}"/>
          </ac:spMkLst>
        </pc:spChg>
      </pc:sldChg>
      <pc:sldChg chg="addSp delSp modSp new del mod">
        <pc:chgData name="Priyanka Parab" userId="83fa8c5e17e24c10" providerId="LiveId" clId="{81013722-7323-48DF-ACFE-98F6CF3F11E6}" dt="2025-04-03T06:16:57.091" v="160" actId="47"/>
        <pc:sldMkLst>
          <pc:docMk/>
          <pc:sldMk cId="2499485995" sldId="342"/>
        </pc:sldMkLst>
        <pc:spChg chg="del">
          <ac:chgData name="Priyanka Parab" userId="83fa8c5e17e24c10" providerId="LiveId" clId="{81013722-7323-48DF-ACFE-98F6CF3F11E6}" dt="2025-04-03T06:16:19.470" v="145" actId="478"/>
          <ac:spMkLst>
            <pc:docMk/>
            <pc:sldMk cId="2499485995" sldId="342"/>
            <ac:spMk id="2" creationId="{42DF030B-62EB-E459-2696-4A4B58D946EE}"/>
          </ac:spMkLst>
        </pc:spChg>
        <pc:spChg chg="mod">
          <ac:chgData name="Priyanka Parab" userId="83fa8c5e17e24c10" providerId="LiveId" clId="{81013722-7323-48DF-ACFE-98F6CF3F11E6}" dt="2025-04-03T06:16:23.102" v="146" actId="14100"/>
          <ac:spMkLst>
            <pc:docMk/>
            <pc:sldMk cId="2499485995" sldId="342"/>
            <ac:spMk id="3" creationId="{2C65DDCF-87C1-4D13-DE3C-59D6AE877F86}"/>
          </ac:spMkLst>
        </pc:spChg>
        <pc:spChg chg="add">
          <ac:chgData name="Priyanka Parab" userId="83fa8c5e17e24c10" providerId="LiveId" clId="{81013722-7323-48DF-ACFE-98F6CF3F11E6}" dt="2025-04-03T06:16:44.698" v="147"/>
          <ac:spMkLst>
            <pc:docMk/>
            <pc:sldMk cId="2499485995" sldId="342"/>
            <ac:spMk id="4" creationId="{606DB6CE-2E92-348A-3363-C6EF9EE666B8}"/>
          </ac:spMkLst>
        </pc:spChg>
        <pc:spChg chg="add">
          <ac:chgData name="Priyanka Parab" userId="83fa8c5e17e24c10" providerId="LiveId" clId="{81013722-7323-48DF-ACFE-98F6CF3F11E6}" dt="2025-04-03T06:16:44.698" v="147"/>
          <ac:spMkLst>
            <pc:docMk/>
            <pc:sldMk cId="2499485995" sldId="342"/>
            <ac:spMk id="5" creationId="{783B4749-34DB-F955-0868-B6ED10008279}"/>
          </ac:spMkLst>
        </pc:spChg>
        <pc:spChg chg="add">
          <ac:chgData name="Priyanka Parab" userId="83fa8c5e17e24c10" providerId="LiveId" clId="{81013722-7323-48DF-ACFE-98F6CF3F11E6}" dt="2025-04-03T06:16:44.698" v="147"/>
          <ac:spMkLst>
            <pc:docMk/>
            <pc:sldMk cId="2499485995" sldId="342"/>
            <ac:spMk id="6" creationId="{7238D226-F203-3802-74C7-8C2EF122AEE8}"/>
          </ac:spMkLst>
        </pc:spChg>
        <pc:spChg chg="add">
          <ac:chgData name="Priyanka Parab" userId="83fa8c5e17e24c10" providerId="LiveId" clId="{81013722-7323-48DF-ACFE-98F6CF3F11E6}" dt="2025-04-03T06:16:44.698" v="147"/>
          <ac:spMkLst>
            <pc:docMk/>
            <pc:sldMk cId="2499485995" sldId="342"/>
            <ac:spMk id="7" creationId="{6531FA3C-4F84-2462-496E-C82B608907C2}"/>
          </ac:spMkLst>
        </pc:spChg>
        <pc:spChg chg="add mod">
          <ac:chgData name="Priyanka Parab" userId="83fa8c5e17e24c10" providerId="LiveId" clId="{81013722-7323-48DF-ACFE-98F6CF3F11E6}" dt="2025-04-03T06:16:55.546" v="159" actId="6549"/>
          <ac:spMkLst>
            <pc:docMk/>
            <pc:sldMk cId="2499485995" sldId="342"/>
            <ac:spMk id="8" creationId="{91D00188-A150-7B3A-1622-F4B5AF924F6A}"/>
          </ac:spMkLst>
        </pc:spChg>
      </pc:sldChg>
      <pc:sldChg chg="delSp modSp new mod">
        <pc:chgData name="Priyanka Parab" userId="83fa8c5e17e24c10" providerId="LiveId" clId="{81013722-7323-48DF-ACFE-98F6CF3F11E6}" dt="2025-04-03T10:07:00.155" v="227" actId="14100"/>
        <pc:sldMkLst>
          <pc:docMk/>
          <pc:sldMk cId="2701214387" sldId="343"/>
        </pc:sldMkLst>
        <pc:spChg chg="del">
          <ac:chgData name="Priyanka Parab" userId="83fa8c5e17e24c10" providerId="LiveId" clId="{81013722-7323-48DF-ACFE-98F6CF3F11E6}" dt="2025-04-03T06:17:40.460" v="170" actId="478"/>
          <ac:spMkLst>
            <pc:docMk/>
            <pc:sldMk cId="2701214387" sldId="343"/>
            <ac:spMk id="2" creationId="{D0AFCA05-5316-EE3F-AD1E-D9569194C44F}"/>
          </ac:spMkLst>
        </pc:spChg>
        <pc:spChg chg="mod">
          <ac:chgData name="Priyanka Parab" userId="83fa8c5e17e24c10" providerId="LiveId" clId="{81013722-7323-48DF-ACFE-98F6CF3F11E6}" dt="2025-04-03T10:07:00.155" v="227" actId="14100"/>
          <ac:spMkLst>
            <pc:docMk/>
            <pc:sldMk cId="2701214387" sldId="343"/>
            <ac:spMk id="3" creationId="{4A90702E-A7FE-2338-97BE-5257B5C06FB1}"/>
          </ac:spMkLst>
        </pc:spChg>
      </pc:sldChg>
      <pc:sldChg chg="delSp modSp new mod">
        <pc:chgData name="Priyanka Parab" userId="83fa8c5e17e24c10" providerId="LiveId" clId="{81013722-7323-48DF-ACFE-98F6CF3F11E6}" dt="2025-04-03T10:06:54.295" v="226" actId="14100"/>
        <pc:sldMkLst>
          <pc:docMk/>
          <pc:sldMk cId="3745077945" sldId="344"/>
        </pc:sldMkLst>
        <pc:spChg chg="del">
          <ac:chgData name="Priyanka Parab" userId="83fa8c5e17e24c10" providerId="LiveId" clId="{81013722-7323-48DF-ACFE-98F6CF3F11E6}" dt="2025-04-03T06:17:59.492" v="176" actId="478"/>
          <ac:spMkLst>
            <pc:docMk/>
            <pc:sldMk cId="3745077945" sldId="344"/>
            <ac:spMk id="2" creationId="{853053B5-53F8-FDE7-E92E-18AC916A60B7}"/>
          </ac:spMkLst>
        </pc:spChg>
        <pc:spChg chg="mod">
          <ac:chgData name="Priyanka Parab" userId="83fa8c5e17e24c10" providerId="LiveId" clId="{81013722-7323-48DF-ACFE-98F6CF3F11E6}" dt="2025-04-03T10:06:54.295" v="226" actId="14100"/>
          <ac:spMkLst>
            <pc:docMk/>
            <pc:sldMk cId="3745077945" sldId="344"/>
            <ac:spMk id="3" creationId="{2AA3FBE8-B4F5-7773-6B54-6455E14BA792}"/>
          </ac:spMkLst>
        </pc:spChg>
      </pc:sldChg>
      <pc:sldChg chg="addSp delSp modSp new mod">
        <pc:chgData name="Priyanka Parab" userId="83fa8c5e17e24c10" providerId="LiveId" clId="{81013722-7323-48DF-ACFE-98F6CF3F11E6}" dt="2025-04-03T10:12:07.755" v="277" actId="478"/>
        <pc:sldMkLst>
          <pc:docMk/>
          <pc:sldMk cId="93789538" sldId="345"/>
        </pc:sldMkLst>
        <pc:spChg chg="del">
          <ac:chgData name="Priyanka Parab" userId="83fa8c5e17e24c10" providerId="LiveId" clId="{81013722-7323-48DF-ACFE-98F6CF3F11E6}" dt="2025-04-03T10:11:53.222" v="272" actId="478"/>
          <ac:spMkLst>
            <pc:docMk/>
            <pc:sldMk cId="93789538" sldId="345"/>
            <ac:spMk id="2" creationId="{742BC0E5-B5FA-E6CF-D8D0-6C2F8B621AC3}"/>
          </ac:spMkLst>
        </pc:spChg>
        <pc:spChg chg="del">
          <ac:chgData name="Priyanka Parab" userId="83fa8c5e17e24c10" providerId="LiveId" clId="{81013722-7323-48DF-ACFE-98F6CF3F11E6}" dt="2025-04-03T10:12:07.755" v="277" actId="478"/>
          <ac:spMkLst>
            <pc:docMk/>
            <pc:sldMk cId="93789538" sldId="345"/>
            <ac:spMk id="3" creationId="{55E2CF16-8AC5-02C7-65B7-4C1F5E192313}"/>
          </ac:spMkLst>
        </pc:spChg>
        <pc:picChg chg="add mod">
          <ac:chgData name="Priyanka Parab" userId="83fa8c5e17e24c10" providerId="LiveId" clId="{81013722-7323-48DF-ACFE-98F6CF3F11E6}" dt="2025-04-03T10:12:05.290" v="276" actId="1076"/>
          <ac:picMkLst>
            <pc:docMk/>
            <pc:sldMk cId="93789538" sldId="345"/>
            <ac:picMk id="4" creationId="{7D7026FB-2708-71E8-A3CF-C966E674D3AC}"/>
          </ac:picMkLst>
        </pc:picChg>
      </pc:sldChg>
      <pc:sldChg chg="new del">
        <pc:chgData name="Priyanka Parab" userId="83fa8c5e17e24c10" providerId="LiveId" clId="{81013722-7323-48DF-ACFE-98F6CF3F11E6}" dt="2025-04-03T10:03:03.980" v="192" actId="47"/>
        <pc:sldMkLst>
          <pc:docMk/>
          <pc:sldMk cId="1804782995" sldId="345"/>
        </pc:sldMkLst>
      </pc:sldChg>
      <pc:sldChg chg="addSp delSp modSp new mod">
        <pc:chgData name="Priyanka Parab" userId="83fa8c5e17e24c10" providerId="LiveId" clId="{81013722-7323-48DF-ACFE-98F6CF3F11E6}" dt="2025-04-03T10:53:58.307" v="419" actId="1076"/>
        <pc:sldMkLst>
          <pc:docMk/>
          <pc:sldMk cId="1390764531" sldId="346"/>
        </pc:sldMkLst>
        <pc:spChg chg="del">
          <ac:chgData name="Priyanka Parab" userId="83fa8c5e17e24c10" providerId="LiveId" clId="{81013722-7323-48DF-ACFE-98F6CF3F11E6}" dt="2025-04-03T10:49:05.611" v="416" actId="478"/>
          <ac:spMkLst>
            <pc:docMk/>
            <pc:sldMk cId="1390764531" sldId="346"/>
            <ac:spMk id="2" creationId="{E4596844-11D3-5BEC-2108-17FF1D05F719}"/>
          </ac:spMkLst>
        </pc:spChg>
        <pc:spChg chg="del">
          <ac:chgData name="Priyanka Parab" userId="83fa8c5e17e24c10" providerId="LiveId" clId="{81013722-7323-48DF-ACFE-98F6CF3F11E6}" dt="2025-04-03T10:53:53.387" v="417" actId="931"/>
          <ac:spMkLst>
            <pc:docMk/>
            <pc:sldMk cId="1390764531" sldId="346"/>
            <ac:spMk id="3" creationId="{CC0B0FDA-4CE3-ABAF-0BB0-564F8E23A0A1}"/>
          </ac:spMkLst>
        </pc:spChg>
        <pc:picChg chg="add mod">
          <ac:chgData name="Priyanka Parab" userId="83fa8c5e17e24c10" providerId="LiveId" clId="{81013722-7323-48DF-ACFE-98F6CF3F11E6}" dt="2025-04-03T10:53:58.307" v="419" actId="1076"/>
          <ac:picMkLst>
            <pc:docMk/>
            <pc:sldMk cId="1390764531" sldId="346"/>
            <ac:picMk id="5" creationId="{38AF96EF-93A6-AC51-7509-4E68D48AD1D6}"/>
          </ac:picMkLst>
        </pc:picChg>
      </pc:sldChg>
      <pc:sldChg chg="new del">
        <pc:chgData name="Priyanka Parab" userId="83fa8c5e17e24c10" providerId="LiveId" clId="{81013722-7323-48DF-ACFE-98F6CF3F11E6}" dt="2025-04-03T10:03:04.715" v="193" actId="47"/>
        <pc:sldMkLst>
          <pc:docMk/>
          <pc:sldMk cId="4094272092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9DFA1-B609-4EBD-8CD1-0CE49575785A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1619A-4952-431F-98E3-FADA58A6B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64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1619A-4952-431F-98E3-FADA58A6B55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99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5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681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30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1821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83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13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5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2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5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0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9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5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8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0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0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55576"/>
            <a:ext cx="7455158" cy="2595260"/>
          </a:xfrm>
        </p:spPr>
        <p:txBody>
          <a:bodyPr/>
          <a:lstStyle/>
          <a:p>
            <a:r>
              <a:rPr dirty="0"/>
              <a:t>Internship Project on Phishing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51" y="4050834"/>
            <a:ext cx="7641771" cy="1096899"/>
          </a:xfrm>
        </p:spPr>
        <p:txBody>
          <a:bodyPr>
            <a:normAutofit fontScale="92500"/>
          </a:bodyPr>
          <a:lstStyle/>
          <a:p>
            <a:r>
              <a:rPr lang="en-GB" sz="2800" dirty="0"/>
              <a:t>PRIYANKA RAMCHANDRA PARAB</a:t>
            </a:r>
          </a:p>
          <a:p>
            <a:r>
              <a:rPr lang="en-GB" sz="2800" b="0" i="0" dirty="0"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Code B - Data Science Integrated Internship </a:t>
            </a:r>
          </a:p>
          <a:p>
            <a:endParaRPr sz="2800" dirty="0"/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E22BA3-4D25-3F24-A760-AF623A3B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22" y="0"/>
            <a:ext cx="348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91D94F-21AD-DAC4-3824-7100C725D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52034" y="457200"/>
            <a:ext cx="5935378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1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Used: Random Forest, Decision Trees, etc.</a:t>
            </a:r>
          </a:p>
          <a:p>
            <a:r>
              <a:rPr dirty="0"/>
              <a:t>Performance Metrics: Accuracy, Precision, Recall, F1-score.</a:t>
            </a:r>
          </a:p>
          <a:p>
            <a:r>
              <a:rPr dirty="0"/>
              <a:t>ROC Curve and Confusion Matrix Visualization.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Model Interpretation (SHAP &amp; LIME)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SHAP Analysis: Feature importance visualization.</a:t>
            </a:r>
          </a:p>
          <a:p>
            <a:r>
              <a:t>LIME Explanation: How predictions are made.</a:t>
            </a:r>
          </a:p>
          <a:p>
            <a:r>
              <a:t>Key Insights: Most influential factors for classification.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Insights &amp; 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Findings from EDA &amp; Model Interpretation.</a:t>
            </a:r>
          </a:p>
          <a:p>
            <a:r>
              <a:t>How the model improves phishing detection.</a:t>
            </a:r>
          </a:p>
          <a:p>
            <a:r>
              <a:t>Business value in cybersecurity.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&amp;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Challenges Faced: Data quality issues, model tuning, deployment errors.</a:t>
            </a:r>
          </a:p>
          <a:p>
            <a:r>
              <a:t>Technical Learnings: New skills acquired.</a:t>
            </a:r>
          </a:p>
          <a:p>
            <a:r>
              <a:t>Problem-Solving Strategies.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Internship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Professional Growth: Team collaboration, handling feedback.</a:t>
            </a:r>
          </a:p>
          <a:p>
            <a:r>
              <a:t>Personal Development: Problem-solving skills.</a:t>
            </a:r>
          </a:p>
          <a:p>
            <a:r>
              <a:t>Real-world ML Application Experience.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Mentor Feedback &amp; Revisions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Summary of Mentor’s Feedback.</a:t>
            </a:r>
          </a:p>
          <a:p>
            <a:r>
              <a:t>Changes Implemented in the Presentation &amp; Model.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Final Presentation Ready for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Visual Enhancements: Engaging charts and diagrams.</a:t>
            </a:r>
          </a:p>
          <a:p>
            <a:r>
              <a:t>Presenter Notes for Each Slide.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Supporting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Supplementary Documents: Code, dataset, references.</a:t>
            </a:r>
          </a:p>
          <a:p>
            <a:r>
              <a:t>Model &amp; API files.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A71F6C-E1AF-A77C-5CA4-A57D1BA81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2596" y="751115"/>
            <a:ext cx="7053943" cy="49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5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1BC98-D825-9A60-2DD9-DC88DDA70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37" y="580323"/>
            <a:ext cx="6808236" cy="4812772"/>
          </a:xfrm>
        </p:spPr>
      </p:pic>
    </p:spTree>
    <p:extLst>
      <p:ext uri="{BB962C8B-B14F-4D97-AF65-F5344CB8AC3E}">
        <p14:creationId xmlns:p14="http://schemas.microsoft.com/office/powerpoint/2010/main" val="370595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6374B280-6AA9-7834-1A5A-CABBC09D1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56" y="365716"/>
            <a:ext cx="6727372" cy="5363279"/>
          </a:xfrm>
        </p:spPr>
      </p:pic>
    </p:spTree>
    <p:extLst>
      <p:ext uri="{BB962C8B-B14F-4D97-AF65-F5344CB8AC3E}">
        <p14:creationId xmlns:p14="http://schemas.microsoft.com/office/powerpoint/2010/main" val="405090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469955-CC89-B801-160C-8B9CA650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7" y="419876"/>
            <a:ext cx="6799524" cy="4945225"/>
          </a:xfrm>
        </p:spPr>
      </p:pic>
    </p:spTree>
    <p:extLst>
      <p:ext uri="{BB962C8B-B14F-4D97-AF65-F5344CB8AC3E}">
        <p14:creationId xmlns:p14="http://schemas.microsoft.com/office/powerpoint/2010/main" val="3490357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9F441-62C4-6625-BB03-7D872A9A4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45" y="319063"/>
            <a:ext cx="6826898" cy="4962063"/>
          </a:xfrm>
        </p:spPr>
      </p:pic>
    </p:spTree>
    <p:extLst>
      <p:ext uri="{BB962C8B-B14F-4D97-AF65-F5344CB8AC3E}">
        <p14:creationId xmlns:p14="http://schemas.microsoft.com/office/powerpoint/2010/main" val="123496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1C45E-91BA-3A6E-CB91-3A93908D1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80" y="204637"/>
            <a:ext cx="6746032" cy="5421721"/>
          </a:xfrm>
        </p:spPr>
      </p:pic>
    </p:spTree>
    <p:extLst>
      <p:ext uri="{BB962C8B-B14F-4D97-AF65-F5344CB8AC3E}">
        <p14:creationId xmlns:p14="http://schemas.microsoft.com/office/powerpoint/2010/main" val="420543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7026FB-2708-71E8-A3CF-C966E674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4" y="271624"/>
            <a:ext cx="6764909" cy="52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5E1CB-2B6A-C14F-D3C9-338C11731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15815"/>
            <a:ext cx="6348413" cy="35709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3298B-A358-0422-7197-42856EB4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857250"/>
            <a:ext cx="70166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6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9AD34-A7B1-FB36-1DF4-17ACA4553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7" y="235088"/>
            <a:ext cx="6602963" cy="5549891"/>
          </a:xfrm>
        </p:spPr>
      </p:pic>
    </p:spTree>
    <p:extLst>
      <p:ext uri="{BB962C8B-B14F-4D97-AF65-F5344CB8AC3E}">
        <p14:creationId xmlns:p14="http://schemas.microsoft.com/office/powerpoint/2010/main" val="102934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C2479-2D17-F286-30A0-8854DBDF5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10" y="235089"/>
            <a:ext cx="6602963" cy="5717842"/>
          </a:xfrm>
        </p:spPr>
      </p:pic>
    </p:spTree>
    <p:extLst>
      <p:ext uri="{BB962C8B-B14F-4D97-AF65-F5344CB8AC3E}">
        <p14:creationId xmlns:p14="http://schemas.microsoft.com/office/powerpoint/2010/main" val="34776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389AF-6EEB-8CBF-7703-83E05113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10" y="410547"/>
            <a:ext cx="6820678" cy="5476250"/>
          </a:xfrm>
        </p:spPr>
      </p:pic>
    </p:spTree>
    <p:extLst>
      <p:ext uri="{BB962C8B-B14F-4D97-AF65-F5344CB8AC3E}">
        <p14:creationId xmlns:p14="http://schemas.microsoft.com/office/powerpoint/2010/main" val="322498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245636"/>
            <a:ext cx="7175241" cy="5369767"/>
          </a:xfrm>
        </p:spPr>
        <p:txBody>
          <a:bodyPr>
            <a:noAutofit/>
          </a:bodyPr>
          <a:lstStyle/>
          <a:p>
            <a:r>
              <a:rPr lang="en-GB" sz="1400" dirty="0"/>
              <a:t>Project Overview: Explain the objective of phishing detection. Importance: How phishing attacks impact cybersecurity.</a:t>
            </a:r>
          </a:p>
          <a:p>
            <a:r>
              <a:rPr lang="en-GB" sz="1400" b="1" dirty="0"/>
              <a:t>internship Document</a:t>
            </a:r>
            <a:endParaRPr lang="en-GB" sz="1400" dirty="0"/>
          </a:p>
          <a:p>
            <a:r>
              <a:rPr lang="en-GB" sz="1400" b="1" dirty="0"/>
              <a:t>Introduction:</a:t>
            </a:r>
            <a:r>
              <a:rPr lang="en-GB" sz="1400" dirty="0"/>
              <a:t> During my internship, I had the opportunity to work on a </a:t>
            </a:r>
            <a:r>
              <a:rPr lang="en-GB" sz="1400" b="1" dirty="0"/>
              <a:t>Phishing Detection</a:t>
            </a:r>
            <a:r>
              <a:rPr lang="en-GB" sz="1400" dirty="0"/>
              <a:t> project using machine learning. This experience allowed me to apply my technical skills to a real-world cybersecurity problem while also developing my problem-solving and collaboration abilities.</a:t>
            </a:r>
          </a:p>
          <a:p>
            <a:r>
              <a:rPr lang="en-GB" sz="1400" b="1" dirty="0"/>
              <a:t>Project Experience:</a:t>
            </a:r>
            <a:r>
              <a:rPr lang="en-GB" sz="1400" dirty="0"/>
              <a:t> The project involved multiple stages, including </a:t>
            </a:r>
            <a:r>
              <a:rPr lang="en-GB" sz="1400" b="1" dirty="0"/>
              <a:t>data preprocessing, model training, evaluation, and deployment</a:t>
            </a:r>
            <a:r>
              <a:rPr lang="en-GB" sz="1400" dirty="0"/>
              <a:t>. I worked extensively with a phishing dataset, exploring feature engineering techniques and training a </a:t>
            </a:r>
            <a:r>
              <a:rPr lang="en-GB" sz="1400" b="1" dirty="0"/>
              <a:t>Random Forest model</a:t>
            </a:r>
            <a:r>
              <a:rPr lang="en-GB" sz="1400" dirty="0"/>
              <a:t> to classify phishing and legitimate URLs. The evaluation included </a:t>
            </a:r>
            <a:r>
              <a:rPr lang="en-GB" sz="1400" b="1" dirty="0"/>
              <a:t>confusion matrices and ROC curves</a:t>
            </a:r>
            <a:r>
              <a:rPr lang="en-GB" sz="1400" dirty="0"/>
              <a:t> to assess model </a:t>
            </a:r>
            <a:r>
              <a:rPr lang="en-GB" sz="1400" dirty="0" err="1"/>
              <a:t>perfor</a:t>
            </a:r>
            <a:endParaRPr lang="en-GB" sz="1400" dirty="0"/>
          </a:p>
          <a:p>
            <a:r>
              <a:rPr lang="en-GB" sz="1400" dirty="0" err="1"/>
              <a:t>mance</a:t>
            </a:r>
            <a:r>
              <a:rPr lang="en-GB" sz="1400" dirty="0"/>
              <a:t>.</a:t>
            </a:r>
          </a:p>
          <a:p>
            <a:r>
              <a:rPr lang="en-GB" sz="1400" b="1" dirty="0"/>
              <a:t>Challenges Faced:</a:t>
            </a:r>
            <a:endParaRPr lang="en-GB" sz="1400" dirty="0"/>
          </a:p>
          <a:p>
            <a:pPr>
              <a:buFont typeface="+mj-lt"/>
              <a:buAutoNum type="arabicPeriod"/>
            </a:pPr>
            <a:r>
              <a:rPr lang="en-GB" sz="1400" b="1" dirty="0"/>
              <a:t>Data Quality Issues:</a:t>
            </a:r>
            <a:r>
              <a:rPr lang="en-GB" sz="1400" dirty="0"/>
              <a:t> Some data points required extensive preprocessing and cleaning to ensure model accuracy.</a:t>
            </a:r>
          </a:p>
          <a:p>
            <a:pPr>
              <a:buFont typeface="+mj-lt"/>
              <a:buAutoNum type="arabicPeriod"/>
            </a:pPr>
            <a:r>
              <a:rPr lang="en-GB" sz="1400" b="1" dirty="0"/>
              <a:t>Feature Engineering:</a:t>
            </a:r>
            <a:r>
              <a:rPr lang="en-GB" sz="1400" dirty="0"/>
              <a:t> Selecting the most relevant features for better performance was a crucial step.</a:t>
            </a:r>
          </a:p>
          <a:p>
            <a:pPr>
              <a:buFont typeface="+mj-lt"/>
              <a:buAutoNum type="arabicPeriod"/>
            </a:pPr>
            <a:r>
              <a:rPr lang="en-GB" sz="1400" b="1" dirty="0"/>
              <a:t>Model Optimization:</a:t>
            </a:r>
            <a:r>
              <a:rPr lang="en-GB" sz="1400" dirty="0"/>
              <a:t> Fine-tuning hyperparameters for the best results required multiple iterations.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D8B4-EBC2-159C-861A-9B780AFAD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50505"/>
            <a:ext cx="6348413" cy="5308299"/>
          </a:xfrm>
        </p:spPr>
      </p:pic>
    </p:spTree>
    <p:extLst>
      <p:ext uri="{BB962C8B-B14F-4D97-AF65-F5344CB8AC3E}">
        <p14:creationId xmlns:p14="http://schemas.microsoft.com/office/powerpoint/2010/main" val="331079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23594-5374-0FF9-F5B6-D2E55B420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47869"/>
            <a:ext cx="6348413" cy="5438928"/>
          </a:xfrm>
        </p:spPr>
      </p:pic>
    </p:spTree>
    <p:extLst>
      <p:ext uri="{BB962C8B-B14F-4D97-AF65-F5344CB8AC3E}">
        <p14:creationId xmlns:p14="http://schemas.microsoft.com/office/powerpoint/2010/main" val="2897210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E7683-039B-3CC1-CD42-E196FB41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50506"/>
            <a:ext cx="6348413" cy="5336291"/>
          </a:xfrm>
        </p:spPr>
      </p:pic>
    </p:spTree>
    <p:extLst>
      <p:ext uri="{BB962C8B-B14F-4D97-AF65-F5344CB8AC3E}">
        <p14:creationId xmlns:p14="http://schemas.microsoft.com/office/powerpoint/2010/main" val="82455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C28E8-670F-B710-E509-F7D2C574B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38539"/>
            <a:ext cx="6348413" cy="5448258"/>
          </a:xfrm>
        </p:spPr>
      </p:pic>
    </p:spTree>
    <p:extLst>
      <p:ext uri="{BB962C8B-B14F-4D97-AF65-F5344CB8AC3E}">
        <p14:creationId xmlns:p14="http://schemas.microsoft.com/office/powerpoint/2010/main" val="192628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4D2D0-B0B4-4FED-D267-E169EDB5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79918"/>
            <a:ext cx="6348413" cy="5606879"/>
          </a:xfrm>
        </p:spPr>
      </p:pic>
    </p:spTree>
    <p:extLst>
      <p:ext uri="{BB962C8B-B14F-4D97-AF65-F5344CB8AC3E}">
        <p14:creationId xmlns:p14="http://schemas.microsoft.com/office/powerpoint/2010/main" val="4025893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0C68E-5664-5056-AD96-43B03D6A7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54563"/>
            <a:ext cx="6348413" cy="5532234"/>
          </a:xfrm>
        </p:spPr>
      </p:pic>
    </p:spTree>
    <p:extLst>
      <p:ext uri="{BB962C8B-B14F-4D97-AF65-F5344CB8AC3E}">
        <p14:creationId xmlns:p14="http://schemas.microsoft.com/office/powerpoint/2010/main" val="11116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01EF8-9D0E-B4DC-8973-350FC519E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17241"/>
            <a:ext cx="6348413" cy="5569556"/>
          </a:xfrm>
        </p:spPr>
      </p:pic>
    </p:spTree>
    <p:extLst>
      <p:ext uri="{BB962C8B-B14F-4D97-AF65-F5344CB8AC3E}">
        <p14:creationId xmlns:p14="http://schemas.microsoft.com/office/powerpoint/2010/main" val="238824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672F4-665B-9A07-737C-1E5E14C92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50506"/>
            <a:ext cx="6348413" cy="5336291"/>
          </a:xfrm>
        </p:spPr>
      </p:pic>
    </p:spTree>
    <p:extLst>
      <p:ext uri="{BB962C8B-B14F-4D97-AF65-F5344CB8AC3E}">
        <p14:creationId xmlns:p14="http://schemas.microsoft.com/office/powerpoint/2010/main" val="1335933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1DB68-F7BE-5C45-B1B0-0F33F38EF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63894"/>
            <a:ext cx="6348413" cy="5522903"/>
          </a:xfrm>
        </p:spPr>
      </p:pic>
    </p:spTree>
    <p:extLst>
      <p:ext uri="{BB962C8B-B14F-4D97-AF65-F5344CB8AC3E}">
        <p14:creationId xmlns:p14="http://schemas.microsoft.com/office/powerpoint/2010/main" val="3046797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71DA7-3697-B748-07DE-C5523D6D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01216"/>
            <a:ext cx="6348413" cy="5485581"/>
          </a:xfrm>
        </p:spPr>
      </p:pic>
    </p:spTree>
    <p:extLst>
      <p:ext uri="{BB962C8B-B14F-4D97-AF65-F5344CB8AC3E}">
        <p14:creationId xmlns:p14="http://schemas.microsoft.com/office/powerpoint/2010/main" val="18132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A4F8-D901-4F7B-80EA-A0C8D2BF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167952"/>
            <a:ext cx="6783355" cy="6690048"/>
          </a:xfrm>
        </p:spPr>
        <p:txBody>
          <a:bodyPr>
            <a:normAutofit lnSpcReduction="10000"/>
          </a:bodyPr>
          <a:lstStyle/>
          <a:p>
            <a:r>
              <a:rPr lang="en-GB" sz="1600" b="1" dirty="0"/>
              <a:t>Key Learnings: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Improved my </a:t>
            </a:r>
            <a:r>
              <a:rPr lang="en-GB" sz="1600" b="1" dirty="0"/>
              <a:t>data preprocessing</a:t>
            </a:r>
            <a:r>
              <a:rPr lang="en-GB" sz="1600" dirty="0"/>
              <a:t> and feature selection skills.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Gained hands-on experience with </a:t>
            </a:r>
            <a:r>
              <a:rPr lang="en-GB" sz="1600" b="1" dirty="0"/>
              <a:t>machine learning models</a:t>
            </a:r>
            <a:r>
              <a:rPr lang="en-GB" sz="1600" dirty="0"/>
              <a:t> and performance evaluation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Understood the importance of </a:t>
            </a:r>
            <a:r>
              <a:rPr lang="en-GB" sz="1600" b="1" dirty="0"/>
              <a:t>business impact</a:t>
            </a:r>
            <a:r>
              <a:rPr lang="en-GB" sz="1600" dirty="0"/>
              <a:t> in machine learning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Learned how to </a:t>
            </a:r>
            <a:r>
              <a:rPr lang="en-GB" sz="1600" b="1" dirty="0"/>
              <a:t>interpret and visualize model results</a:t>
            </a:r>
            <a:r>
              <a:rPr lang="en-GB" sz="1600" dirty="0"/>
              <a:t> effectively using Python and PowerPoint.</a:t>
            </a:r>
          </a:p>
          <a:p>
            <a:r>
              <a:rPr lang="en-GB" sz="1600" b="1" dirty="0"/>
              <a:t>Professional Growth:</a:t>
            </a:r>
            <a:r>
              <a:rPr lang="en-GB" sz="1600" dirty="0"/>
              <a:t> This internship strengthened my ability to work on real-world data science problems, collaborate with teams, and effectively </a:t>
            </a:r>
            <a:r>
              <a:rPr lang="en-GB" sz="1600" b="1" dirty="0"/>
              <a:t>present findings through structured reports and presentations</a:t>
            </a:r>
            <a:r>
              <a:rPr lang="en-GB" sz="1600" dirty="0"/>
              <a:t>. It also enhanced my ability to </a:t>
            </a:r>
            <a:r>
              <a:rPr lang="en-GB" sz="1600" b="1" dirty="0"/>
              <a:t>adapt to challenges and refine solutions based on feedback</a:t>
            </a:r>
            <a:r>
              <a:rPr lang="en-GB" sz="1600" dirty="0"/>
              <a:t>.</a:t>
            </a:r>
          </a:p>
          <a:p>
            <a:r>
              <a:rPr lang="en-GB" sz="1600" b="1" dirty="0"/>
              <a:t>Incorporating Feedback:</a:t>
            </a:r>
            <a:r>
              <a:rPr lang="en-GB" sz="1600" dirty="0"/>
              <a:t> Throughout the project, which helped me improve the </a:t>
            </a:r>
            <a:r>
              <a:rPr lang="en-GB" sz="1600" b="1" dirty="0"/>
              <a:t>clarity of my presentation, optimize my model, and refine visualizations</a:t>
            </a:r>
            <a:r>
              <a:rPr lang="en-GB" sz="1600" dirty="0"/>
              <a:t>. I revised my slides to enhance readability and included additional insights for a more impactful presentation.</a:t>
            </a:r>
          </a:p>
          <a:p>
            <a:r>
              <a:rPr lang="en-GB" sz="1600" b="1" dirty="0"/>
              <a:t>Conclusion:</a:t>
            </a:r>
            <a:r>
              <a:rPr lang="en-GB" sz="1600" dirty="0"/>
              <a:t> This internship has been an enriching experience, allowing me to bridge the gap between theoretical knowledge and real-world applications. The skills I have gained will be instrumental in my future </a:t>
            </a:r>
            <a:r>
              <a:rPr lang="en-GB" sz="1600" dirty="0" err="1"/>
              <a:t>endeavors</a:t>
            </a:r>
            <a:r>
              <a:rPr lang="en-GB" sz="1600" dirty="0"/>
              <a:t> in </a:t>
            </a:r>
            <a:r>
              <a:rPr lang="en-GB" sz="1600" b="1" dirty="0"/>
              <a:t>data science and cybersecurity</a:t>
            </a:r>
            <a:r>
              <a:rPr lang="en-GB" sz="1600" dirty="0"/>
              <a:t>.</a:t>
            </a:r>
          </a:p>
          <a:p>
            <a:r>
              <a:rPr lang="en-GB" sz="1600" dirty="0"/>
              <a:t>Importance: How phishing attacks impact cybersecurity.</a:t>
            </a:r>
          </a:p>
          <a:p>
            <a:r>
              <a:rPr lang="en-GB" sz="1600" dirty="0"/>
              <a:t>Goal: Develop an ML model to detect phishing websites</a:t>
            </a:r>
          </a:p>
        </p:txBody>
      </p:sp>
    </p:spTree>
    <p:extLst>
      <p:ext uri="{BB962C8B-B14F-4D97-AF65-F5344CB8AC3E}">
        <p14:creationId xmlns:p14="http://schemas.microsoft.com/office/powerpoint/2010/main" val="278202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834B57-9068-4D82-8AAB-1FE27F8F5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31845"/>
            <a:ext cx="6348413" cy="5354952"/>
          </a:xfrm>
        </p:spPr>
      </p:pic>
    </p:spTree>
    <p:extLst>
      <p:ext uri="{BB962C8B-B14F-4D97-AF65-F5344CB8AC3E}">
        <p14:creationId xmlns:p14="http://schemas.microsoft.com/office/powerpoint/2010/main" val="1239970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14515-2D2F-69DE-9756-1482DCCDC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2555"/>
            <a:ext cx="6348413" cy="5504242"/>
          </a:xfrm>
        </p:spPr>
      </p:pic>
    </p:spTree>
    <p:extLst>
      <p:ext uri="{BB962C8B-B14F-4D97-AF65-F5344CB8AC3E}">
        <p14:creationId xmlns:p14="http://schemas.microsoft.com/office/powerpoint/2010/main" val="173928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A971E-50C8-D3DE-9BEB-DDC22D186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38539"/>
            <a:ext cx="6348413" cy="5448258"/>
          </a:xfrm>
        </p:spPr>
      </p:pic>
    </p:spTree>
    <p:extLst>
      <p:ext uri="{BB962C8B-B14F-4D97-AF65-F5344CB8AC3E}">
        <p14:creationId xmlns:p14="http://schemas.microsoft.com/office/powerpoint/2010/main" val="422012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E8045-BF7A-B3AA-A3D2-243D4BC21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73224"/>
            <a:ext cx="6348413" cy="5513573"/>
          </a:xfrm>
        </p:spPr>
      </p:pic>
    </p:spTree>
    <p:extLst>
      <p:ext uri="{BB962C8B-B14F-4D97-AF65-F5344CB8AC3E}">
        <p14:creationId xmlns:p14="http://schemas.microsoft.com/office/powerpoint/2010/main" val="3229846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2EE33F-405C-17A6-1E15-E917F36D5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38539"/>
            <a:ext cx="6348413" cy="5448258"/>
          </a:xfrm>
        </p:spPr>
      </p:pic>
    </p:spTree>
    <p:extLst>
      <p:ext uri="{BB962C8B-B14F-4D97-AF65-F5344CB8AC3E}">
        <p14:creationId xmlns:p14="http://schemas.microsoft.com/office/powerpoint/2010/main" val="61425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6421B-C232-A759-C22E-9203F8903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63894"/>
            <a:ext cx="6348413" cy="5522903"/>
          </a:xfrm>
        </p:spPr>
      </p:pic>
    </p:spTree>
    <p:extLst>
      <p:ext uri="{BB962C8B-B14F-4D97-AF65-F5344CB8AC3E}">
        <p14:creationId xmlns:p14="http://schemas.microsoft.com/office/powerpoint/2010/main" val="3687540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D2925-6E1F-65DB-CE3C-C56FA93BF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22514"/>
            <a:ext cx="6348413" cy="5364283"/>
          </a:xfrm>
        </p:spPr>
      </p:pic>
    </p:spTree>
    <p:extLst>
      <p:ext uri="{BB962C8B-B14F-4D97-AF65-F5344CB8AC3E}">
        <p14:creationId xmlns:p14="http://schemas.microsoft.com/office/powerpoint/2010/main" val="253923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3C59B-80D9-C912-7780-F527FBF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19878"/>
            <a:ext cx="6348413" cy="5466919"/>
          </a:xfrm>
        </p:spPr>
      </p:pic>
    </p:spTree>
    <p:extLst>
      <p:ext uri="{BB962C8B-B14F-4D97-AF65-F5344CB8AC3E}">
        <p14:creationId xmlns:p14="http://schemas.microsoft.com/office/powerpoint/2010/main" val="1042732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D1FD9-95C1-0A26-828A-2D898E6C3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01216"/>
            <a:ext cx="6348413" cy="5485581"/>
          </a:xfrm>
        </p:spPr>
      </p:pic>
    </p:spTree>
    <p:extLst>
      <p:ext uri="{BB962C8B-B14F-4D97-AF65-F5344CB8AC3E}">
        <p14:creationId xmlns:p14="http://schemas.microsoft.com/office/powerpoint/2010/main" val="2249029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4C375-9793-A7BF-591D-987EACEB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91886"/>
            <a:ext cx="6348413" cy="5494911"/>
          </a:xfrm>
        </p:spPr>
      </p:pic>
    </p:spTree>
    <p:extLst>
      <p:ext uri="{BB962C8B-B14F-4D97-AF65-F5344CB8AC3E}">
        <p14:creationId xmlns:p14="http://schemas.microsoft.com/office/powerpoint/2010/main" val="276642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FECE-53D0-4D1C-D747-ED188413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4646"/>
            <a:ext cx="6578082" cy="6596742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/>
              <a:t>Challenges Faced: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Data Quality Issues: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The dataset contained missing and inconsistent values, requiring extensive </a:t>
            </a:r>
            <a:r>
              <a:rPr lang="en-GB" b="1" dirty="0"/>
              <a:t>data cleaning and preprocessing</a:t>
            </a:r>
            <a:r>
              <a:rPr lang="en-GB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Some features needed transformation to improve model performance.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Algorithm Selection: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Choosing the right </a:t>
            </a:r>
            <a:r>
              <a:rPr lang="en-GB" b="1" dirty="0"/>
              <a:t>machine learning model</a:t>
            </a:r>
            <a:r>
              <a:rPr lang="en-GB" dirty="0"/>
              <a:t> was challenging due to the trade-off between accuracy and computational efficiency.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Experimented with models like </a:t>
            </a:r>
            <a:r>
              <a:rPr lang="en-GB" b="1" dirty="0"/>
              <a:t>Logistic Regression, Decision Trees, and Random Forest</a:t>
            </a:r>
            <a:r>
              <a:rPr lang="en-GB" dirty="0"/>
              <a:t>, finally selecting </a:t>
            </a:r>
            <a:r>
              <a:rPr lang="en-GB" b="1" dirty="0"/>
              <a:t>Random Forest</a:t>
            </a:r>
            <a:r>
              <a:rPr lang="en-GB" dirty="0"/>
              <a:t> for its better performance.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Feature Engineering: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Identifying the most relevant </a:t>
            </a:r>
            <a:r>
              <a:rPr lang="en-GB" b="1" dirty="0"/>
              <a:t>URL-based features</a:t>
            </a:r>
            <a:r>
              <a:rPr lang="en-GB" dirty="0"/>
              <a:t> that contribute to phishing detection was crucial.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Tried different </a:t>
            </a:r>
            <a:r>
              <a:rPr lang="en-GB" b="1" dirty="0"/>
              <a:t>feature selection techniques</a:t>
            </a:r>
            <a:r>
              <a:rPr lang="en-GB" dirty="0"/>
              <a:t> to remove irrelevant variables and improve accuracy.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Evaluation: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Evaluating model performance using </a:t>
            </a:r>
            <a:r>
              <a:rPr lang="en-GB" b="1" dirty="0"/>
              <a:t>confusion matrices, ROC curves, and accuracy scores</a:t>
            </a:r>
            <a:r>
              <a:rPr lang="en-GB" dirty="0"/>
              <a:t> was necessary to select the best model.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Needed to tune hyperparameters to improve precision and recall.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Deployment Challenges: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Converting the trained model into a </a:t>
            </a:r>
            <a:r>
              <a:rPr lang="en-GB" b="1" dirty="0"/>
              <a:t>deployable format</a:t>
            </a:r>
            <a:r>
              <a:rPr lang="en-GB" dirty="0"/>
              <a:t> and integrating it with a user-friendly interface posed some difficulties.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Ensuring real-time predictions with minimal latency was a key concern.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24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5E00-1BD4-38FD-2538-241BFC80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57200"/>
            <a:ext cx="6348413" cy="5429597"/>
          </a:xfrm>
        </p:spPr>
      </p:pic>
    </p:spTree>
    <p:extLst>
      <p:ext uri="{BB962C8B-B14F-4D97-AF65-F5344CB8AC3E}">
        <p14:creationId xmlns:p14="http://schemas.microsoft.com/office/powerpoint/2010/main" val="277743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2DD83-A311-ABC8-89D8-FE00DC43A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85192"/>
            <a:ext cx="6348413" cy="5401605"/>
          </a:xfrm>
        </p:spPr>
      </p:pic>
    </p:spTree>
    <p:extLst>
      <p:ext uri="{BB962C8B-B14F-4D97-AF65-F5344CB8AC3E}">
        <p14:creationId xmlns:p14="http://schemas.microsoft.com/office/powerpoint/2010/main" val="3009539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3F842-0F47-63B8-8696-FFF89DD32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690465"/>
            <a:ext cx="6348413" cy="5196332"/>
          </a:xfrm>
        </p:spPr>
      </p:pic>
    </p:spTree>
    <p:extLst>
      <p:ext uri="{BB962C8B-B14F-4D97-AF65-F5344CB8AC3E}">
        <p14:creationId xmlns:p14="http://schemas.microsoft.com/office/powerpoint/2010/main" val="3532920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2D80D-3512-6798-744F-1C2C548D8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19878"/>
            <a:ext cx="6348413" cy="5466919"/>
          </a:xfrm>
        </p:spPr>
      </p:pic>
    </p:spTree>
    <p:extLst>
      <p:ext uri="{BB962C8B-B14F-4D97-AF65-F5344CB8AC3E}">
        <p14:creationId xmlns:p14="http://schemas.microsoft.com/office/powerpoint/2010/main" val="2049902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33FFB-8480-642F-4931-882CA6699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681135"/>
            <a:ext cx="6348413" cy="5205662"/>
          </a:xfrm>
        </p:spPr>
      </p:pic>
    </p:spTree>
    <p:extLst>
      <p:ext uri="{BB962C8B-B14F-4D97-AF65-F5344CB8AC3E}">
        <p14:creationId xmlns:p14="http://schemas.microsoft.com/office/powerpoint/2010/main" val="223687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9E8E0-52D3-9292-C0CA-B38869A0C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97159"/>
            <a:ext cx="6348413" cy="5289638"/>
          </a:xfrm>
        </p:spPr>
      </p:pic>
    </p:spTree>
    <p:extLst>
      <p:ext uri="{BB962C8B-B14F-4D97-AF65-F5344CB8AC3E}">
        <p14:creationId xmlns:p14="http://schemas.microsoft.com/office/powerpoint/2010/main" val="2898874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6B00A-D067-4E85-BEBC-BC9CBF1FF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29208"/>
            <a:ext cx="6348413" cy="5457589"/>
          </a:xfrm>
        </p:spPr>
      </p:pic>
    </p:spTree>
    <p:extLst>
      <p:ext uri="{BB962C8B-B14F-4D97-AF65-F5344CB8AC3E}">
        <p14:creationId xmlns:p14="http://schemas.microsoft.com/office/powerpoint/2010/main" val="3730498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B202D-2230-3D3B-D4CB-A686F704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57200"/>
            <a:ext cx="6348413" cy="5429597"/>
          </a:xfrm>
        </p:spPr>
      </p:pic>
    </p:spTree>
    <p:extLst>
      <p:ext uri="{BB962C8B-B14F-4D97-AF65-F5344CB8AC3E}">
        <p14:creationId xmlns:p14="http://schemas.microsoft.com/office/powerpoint/2010/main" val="3807446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623E2-AD68-DC5F-70D9-2A2427F0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31845"/>
            <a:ext cx="6348413" cy="5354952"/>
          </a:xfrm>
        </p:spPr>
      </p:pic>
    </p:spTree>
    <p:extLst>
      <p:ext uri="{BB962C8B-B14F-4D97-AF65-F5344CB8AC3E}">
        <p14:creationId xmlns:p14="http://schemas.microsoft.com/office/powerpoint/2010/main" val="60835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19537-59BD-4BDF-8D37-B4C798EEA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17241"/>
            <a:ext cx="6348413" cy="5569556"/>
          </a:xfrm>
        </p:spPr>
      </p:pic>
    </p:spTree>
    <p:extLst>
      <p:ext uri="{BB962C8B-B14F-4D97-AF65-F5344CB8AC3E}">
        <p14:creationId xmlns:p14="http://schemas.microsoft.com/office/powerpoint/2010/main" val="255366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E79D-40EC-F3E0-456F-655182BB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2556"/>
            <a:ext cx="6736702" cy="6046236"/>
          </a:xfrm>
        </p:spPr>
        <p:txBody>
          <a:bodyPr>
            <a:normAutofit/>
          </a:bodyPr>
          <a:lstStyle/>
          <a:p>
            <a:r>
              <a:rPr lang="en-GB" b="1" dirty="0"/>
              <a:t>Key Learnings: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Technical Skills Acquired: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Data preprocessing</a:t>
            </a:r>
            <a:r>
              <a:rPr lang="en-GB" dirty="0"/>
              <a:t>: Handling missing values, feature scaling, and encoding categorical variables.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Machine Learning models</a:t>
            </a:r>
            <a:r>
              <a:rPr lang="en-GB" dirty="0"/>
              <a:t>: Understanding strengths and weaknesses of different classifiers.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Performance tuning</a:t>
            </a:r>
            <a:r>
              <a:rPr lang="en-GB" dirty="0"/>
              <a:t>: Using hyperparameter tuning (e.g., </a:t>
            </a:r>
            <a:r>
              <a:rPr lang="en-GB" dirty="0" err="1"/>
              <a:t>GridSearchCV</a:t>
            </a:r>
            <a:r>
              <a:rPr lang="en-GB" dirty="0"/>
              <a:t>) to improve model efficiency.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Model Evaluation</a:t>
            </a:r>
            <a:r>
              <a:rPr lang="en-GB" dirty="0"/>
              <a:t>: Interpreting confusion matrices, precision-recall curves, and ROC-AUC scores.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Lessons from Overcoming Challenges: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Importance of </a:t>
            </a:r>
            <a:r>
              <a:rPr lang="en-GB" b="1" dirty="0"/>
              <a:t>feature selection</a:t>
            </a:r>
            <a:r>
              <a:rPr lang="en-GB" dirty="0"/>
              <a:t> in improving model accuracy.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Need for </a:t>
            </a:r>
            <a:r>
              <a:rPr lang="en-GB" b="1" dirty="0"/>
              <a:t>data preprocessing</a:t>
            </a:r>
            <a:r>
              <a:rPr lang="en-GB" dirty="0"/>
              <a:t> to ensure a robust dataset.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Balancing </a:t>
            </a:r>
            <a:r>
              <a:rPr lang="en-GB" b="1" dirty="0"/>
              <a:t>accuracy and performance</a:t>
            </a:r>
            <a:r>
              <a:rPr lang="en-GB" dirty="0"/>
              <a:t> when selecting an ML model.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Significance of </a:t>
            </a:r>
            <a:r>
              <a:rPr lang="en-GB" b="1" dirty="0"/>
              <a:t>user-friendly deployment</a:t>
            </a:r>
            <a:r>
              <a:rPr lang="en-GB" dirty="0"/>
              <a:t> for real-world application.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0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077FC-9DA6-C7FC-A1D1-F6BA4EB89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03853"/>
            <a:ext cx="6348413" cy="5382944"/>
          </a:xfrm>
        </p:spPr>
      </p:pic>
    </p:spTree>
    <p:extLst>
      <p:ext uri="{BB962C8B-B14F-4D97-AF65-F5344CB8AC3E}">
        <p14:creationId xmlns:p14="http://schemas.microsoft.com/office/powerpoint/2010/main" val="3597171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CCD49-C567-24E6-CEB8-14B59ADD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01216"/>
            <a:ext cx="6348413" cy="5485581"/>
          </a:xfrm>
        </p:spPr>
      </p:pic>
    </p:spTree>
    <p:extLst>
      <p:ext uri="{BB962C8B-B14F-4D97-AF65-F5344CB8AC3E}">
        <p14:creationId xmlns:p14="http://schemas.microsoft.com/office/powerpoint/2010/main" val="1287656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E03419-3B3D-7783-A4DC-1DC0640F4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29208"/>
            <a:ext cx="6348413" cy="5457589"/>
          </a:xfrm>
        </p:spPr>
      </p:pic>
    </p:spTree>
    <p:extLst>
      <p:ext uri="{BB962C8B-B14F-4D97-AF65-F5344CB8AC3E}">
        <p14:creationId xmlns:p14="http://schemas.microsoft.com/office/powerpoint/2010/main" val="3609824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F492F-99A0-A6F4-E8F4-60D51EA11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50506"/>
            <a:ext cx="6348413" cy="5336291"/>
          </a:xfrm>
        </p:spPr>
      </p:pic>
    </p:spTree>
    <p:extLst>
      <p:ext uri="{BB962C8B-B14F-4D97-AF65-F5344CB8AC3E}">
        <p14:creationId xmlns:p14="http://schemas.microsoft.com/office/powerpoint/2010/main" val="4283940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F9DA2-4049-9DF8-0605-D6EB8870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38539"/>
            <a:ext cx="6348413" cy="5448258"/>
          </a:xfrm>
        </p:spPr>
      </p:pic>
    </p:spTree>
    <p:extLst>
      <p:ext uri="{BB962C8B-B14F-4D97-AF65-F5344CB8AC3E}">
        <p14:creationId xmlns:p14="http://schemas.microsoft.com/office/powerpoint/2010/main" val="1768529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69EE0-51A7-53BF-9988-B68623E9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59837"/>
            <a:ext cx="6348413" cy="5326960"/>
          </a:xfrm>
        </p:spPr>
      </p:pic>
    </p:spTree>
    <p:extLst>
      <p:ext uri="{BB962C8B-B14F-4D97-AF65-F5344CB8AC3E}">
        <p14:creationId xmlns:p14="http://schemas.microsoft.com/office/powerpoint/2010/main" val="907756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CB977-B127-D2C6-ACAC-884E382F9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41176"/>
            <a:ext cx="6348413" cy="5345621"/>
          </a:xfrm>
        </p:spPr>
      </p:pic>
    </p:spTree>
    <p:extLst>
      <p:ext uri="{BB962C8B-B14F-4D97-AF65-F5344CB8AC3E}">
        <p14:creationId xmlns:p14="http://schemas.microsoft.com/office/powerpoint/2010/main" val="502844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DCFD1-681C-B2A5-9701-44044BDE1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01216"/>
            <a:ext cx="6348413" cy="5485581"/>
          </a:xfrm>
        </p:spPr>
      </p:pic>
    </p:spTree>
    <p:extLst>
      <p:ext uri="{BB962C8B-B14F-4D97-AF65-F5344CB8AC3E}">
        <p14:creationId xmlns:p14="http://schemas.microsoft.com/office/powerpoint/2010/main" val="2668793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95B93-CBC2-583E-6081-8A75D3252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10547"/>
            <a:ext cx="6348413" cy="5476250"/>
          </a:xfrm>
        </p:spPr>
      </p:pic>
    </p:spTree>
    <p:extLst>
      <p:ext uri="{BB962C8B-B14F-4D97-AF65-F5344CB8AC3E}">
        <p14:creationId xmlns:p14="http://schemas.microsoft.com/office/powerpoint/2010/main" val="4188571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09D84-F092-6E0B-821B-2D3C8FEC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FC1A-94DB-3981-0B53-EF14B8AE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Deployment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7292B-8150-48B6-5351-1656EF1D2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95" y="1333459"/>
            <a:ext cx="6811920" cy="4914941"/>
          </a:xfrm>
        </p:spPr>
      </p:pic>
    </p:spTree>
    <p:extLst>
      <p:ext uri="{BB962C8B-B14F-4D97-AF65-F5344CB8AC3E}">
        <p14:creationId xmlns:p14="http://schemas.microsoft.com/office/powerpoint/2010/main" val="27644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Lifecycle of the Project:</a:t>
            </a:r>
          </a:p>
          <a:p>
            <a:r>
              <a:rPr dirty="0"/>
              <a:t>- Problem Definition</a:t>
            </a:r>
          </a:p>
          <a:p>
            <a:r>
              <a:rPr dirty="0"/>
              <a:t>- Data Preprocessing</a:t>
            </a:r>
          </a:p>
          <a:p>
            <a:r>
              <a:rPr dirty="0"/>
              <a:t>- Model Training</a:t>
            </a:r>
          </a:p>
          <a:p>
            <a:r>
              <a:rPr dirty="0"/>
              <a:t>- Model Evaluation</a:t>
            </a:r>
          </a:p>
          <a:p>
            <a:r>
              <a:rPr dirty="0"/>
              <a:t>- Deployment</a:t>
            </a:r>
          </a:p>
          <a:p>
            <a:endParaRPr dirty="0"/>
          </a:p>
          <a:p>
            <a:r>
              <a:rPr dirty="0"/>
              <a:t>Visual Representation:</a:t>
            </a:r>
          </a:p>
          <a:p>
            <a:r>
              <a:rPr dirty="0"/>
              <a:t>Flowchart showing each step.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DC01E-4318-4BD0-1433-34B8E18EA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2" y="289249"/>
            <a:ext cx="6631442" cy="5597548"/>
          </a:xfrm>
        </p:spPr>
      </p:pic>
    </p:spTree>
    <p:extLst>
      <p:ext uri="{BB962C8B-B14F-4D97-AF65-F5344CB8AC3E}">
        <p14:creationId xmlns:p14="http://schemas.microsoft.com/office/powerpoint/2010/main" val="1725603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000DF-D6BF-91E7-51DE-DD151F18A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64" y="373224"/>
            <a:ext cx="6603450" cy="5513573"/>
          </a:xfrm>
        </p:spPr>
      </p:pic>
    </p:spTree>
    <p:extLst>
      <p:ext uri="{BB962C8B-B14F-4D97-AF65-F5344CB8AC3E}">
        <p14:creationId xmlns:p14="http://schemas.microsoft.com/office/powerpoint/2010/main" val="2191181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3650B-C45E-1A64-69E0-A18780511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84" y="499188"/>
            <a:ext cx="6601628" cy="5859624"/>
          </a:xfrm>
        </p:spPr>
      </p:pic>
    </p:spTree>
    <p:extLst>
      <p:ext uri="{BB962C8B-B14F-4D97-AF65-F5344CB8AC3E}">
        <p14:creationId xmlns:p14="http://schemas.microsoft.com/office/powerpoint/2010/main" val="632645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5B257-C530-6559-20C8-76D2C84B5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625" y="123120"/>
            <a:ext cx="6348413" cy="5419263"/>
          </a:xfrm>
        </p:spPr>
      </p:pic>
    </p:spTree>
    <p:extLst>
      <p:ext uri="{BB962C8B-B14F-4D97-AF65-F5344CB8AC3E}">
        <p14:creationId xmlns:p14="http://schemas.microsoft.com/office/powerpoint/2010/main" val="3865442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EB2D9-5AF0-F8B0-5E12-51EC1F886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666" y="281741"/>
            <a:ext cx="6658946" cy="5465916"/>
          </a:xfrm>
        </p:spPr>
      </p:pic>
    </p:spTree>
    <p:extLst>
      <p:ext uri="{BB962C8B-B14F-4D97-AF65-F5344CB8AC3E}">
        <p14:creationId xmlns:p14="http://schemas.microsoft.com/office/powerpoint/2010/main" val="3065297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7137E-C7BA-1311-0841-C6917B1F7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2" y="196946"/>
            <a:ext cx="6612294" cy="5532050"/>
          </a:xfrm>
        </p:spPr>
      </p:pic>
    </p:spTree>
    <p:extLst>
      <p:ext uri="{BB962C8B-B14F-4D97-AF65-F5344CB8AC3E}">
        <p14:creationId xmlns:p14="http://schemas.microsoft.com/office/powerpoint/2010/main" val="1393682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8625CF-4E44-45D9-BE83-AA52AEEDF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63" y="132452"/>
            <a:ext cx="6546980" cy="5512568"/>
          </a:xfrm>
        </p:spPr>
      </p:pic>
    </p:spTree>
    <p:extLst>
      <p:ext uri="{BB962C8B-B14F-4D97-AF65-F5344CB8AC3E}">
        <p14:creationId xmlns:p14="http://schemas.microsoft.com/office/powerpoint/2010/main" val="2389841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56109-2433-8555-1608-6EB7E5C17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56385"/>
            <a:ext cx="6348413" cy="5661859"/>
          </a:xfrm>
        </p:spPr>
      </p:pic>
    </p:spTree>
    <p:extLst>
      <p:ext uri="{BB962C8B-B14F-4D97-AF65-F5344CB8AC3E}">
        <p14:creationId xmlns:p14="http://schemas.microsoft.com/office/powerpoint/2010/main" val="3508419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42CEFB-6041-DB2C-D2D9-6B313ED69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63" y="776264"/>
            <a:ext cx="6733592" cy="5111352"/>
          </a:xfrm>
        </p:spPr>
      </p:pic>
    </p:spTree>
    <p:extLst>
      <p:ext uri="{BB962C8B-B14F-4D97-AF65-F5344CB8AC3E}">
        <p14:creationId xmlns:p14="http://schemas.microsoft.com/office/powerpoint/2010/main" val="2474024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1C008-B098-44FA-7D66-A5AC13FD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908974"/>
            <a:ext cx="6528318" cy="5040052"/>
          </a:xfrm>
        </p:spPr>
      </p:pic>
    </p:spTree>
    <p:extLst>
      <p:ext uri="{BB962C8B-B14F-4D97-AF65-F5344CB8AC3E}">
        <p14:creationId xmlns:p14="http://schemas.microsoft.com/office/powerpoint/2010/main" val="149974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3614-42BC-F6D8-8CC9-55BDCA27E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3"/>
            <a:ext cx="7035282" cy="6428791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Project Lifecycle: Phishing Detection using Machine Learning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Problem Definition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Understanding the impact of phishing attacks on cybersecurity.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Defining the goal: Develop an ML model to detect phishing websites.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Identifying key features that differentiate phishing and legitimate websites.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Data Preprocessing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Collected and cleaned the phishing dataset.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Handled missing values and removed redundant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Feature engineering: Extracting meaningful patterns from URLs, domain names, and website structures.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Data normalization and transformation for better model performance.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Training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Split the dataset into training and testing sets.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Selected multiple classifiers (e.g., Decision Trees, Random Forest, SVM) and tuned hyperparameters.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Applied techniques like cross-validation to improve generalization.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Evaluation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Assessed performance using metrics like accuracy, precision, recall, and F1-score.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Visualized results using confusion matrices and ROC curves.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Compared models to identify the best-performing approach.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Deployment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Integrated the model into a web-based detection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Optimized response time to classify phishing attempts in real time.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Ensured continuous monitoring and updates for model improvement.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392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C3A8C-24CD-D59B-8A32-DA1291CA6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15815"/>
            <a:ext cx="6348413" cy="35709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312F5-B1BA-4927-AEFA-8C6DE745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9" y="857250"/>
            <a:ext cx="70539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8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6CDB-4100-692B-C07C-F75CE6B4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C4FC5-1E4C-ED9A-EE09-7EAFDAC52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15815"/>
            <a:ext cx="6348413" cy="3570982"/>
          </a:xfrm>
        </p:spPr>
      </p:pic>
    </p:spTree>
    <p:extLst>
      <p:ext uri="{BB962C8B-B14F-4D97-AF65-F5344CB8AC3E}">
        <p14:creationId xmlns:p14="http://schemas.microsoft.com/office/powerpoint/2010/main" val="1877612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Final Thoughts.</a:t>
            </a:r>
          </a:p>
          <a:p>
            <a:r>
              <a:rPr dirty="0"/>
              <a:t>Future Work &amp; Improvements.</a:t>
            </a:r>
          </a:p>
          <a:p>
            <a:r>
              <a:rPr dirty="0"/>
              <a:t>Questions &amp; Discussion.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40A0-A6CA-5201-DE4A-953E38B4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1216"/>
            <a:ext cx="6475445" cy="5812972"/>
          </a:xfrm>
        </p:spPr>
        <p:txBody>
          <a:bodyPr>
            <a:normAutofit/>
          </a:bodyPr>
          <a:lstStyle/>
          <a:p>
            <a:r>
              <a:rPr lang="en-GB" b="1" dirty="0"/>
              <a:t>Final Thoughts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project successfully developed a phishing detection model using machine learning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Feature extraction from URLs, domain details, and webpage content significantly improved detection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Random Forest</a:t>
            </a:r>
            <a:r>
              <a:rPr lang="en-GB" dirty="0"/>
              <a:t> and </a:t>
            </a:r>
            <a:r>
              <a:rPr lang="en-GB" b="1" dirty="0"/>
              <a:t>Neural Networks</a:t>
            </a:r>
            <a:r>
              <a:rPr lang="en-GB" dirty="0"/>
              <a:t> models provided the best classification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Phishing attacks evolve rapidly, requiring continuous updates to the detection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Integration with a browser extension or API can enhance real-world usability.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568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702E-A7FE-2338-97BE-5257B5C0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8498"/>
            <a:ext cx="6643396" cy="5547665"/>
          </a:xfrm>
        </p:spPr>
        <p:txBody>
          <a:bodyPr>
            <a:normAutofit/>
          </a:bodyPr>
          <a:lstStyle/>
          <a:p>
            <a:r>
              <a:rPr lang="en-GB" b="1" dirty="0"/>
              <a:t>Future Work &amp;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Real-time Detection</a:t>
            </a:r>
            <a:r>
              <a:rPr lang="en-GB" dirty="0"/>
              <a:t>: Implementing a system that continuously updates with new phishing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NLP for Email Phishing</a:t>
            </a:r>
            <a:r>
              <a:rPr lang="en-GB" dirty="0"/>
              <a:t>: Expanding detection to phishing emails using Natural Language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Deep Learning Models</a:t>
            </a:r>
            <a:r>
              <a:rPr lang="en-GB" dirty="0"/>
              <a:t>: Using CNNs for </a:t>
            </a:r>
            <a:r>
              <a:rPr lang="en-GB" dirty="0" err="1"/>
              <a:t>analyzing</a:t>
            </a:r>
            <a:r>
              <a:rPr lang="en-GB" dirty="0"/>
              <a:t> webpage screenshots.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Blockchain for Security</a:t>
            </a:r>
            <a:r>
              <a:rPr lang="en-GB" dirty="0"/>
              <a:t>: Leveraging decentralized verification to prevent phishing scams.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Browser Extension</a:t>
            </a:r>
            <a:r>
              <a:rPr lang="en-GB" dirty="0"/>
              <a:t>: Creating a Chrome/Firefox extension for instant phishing alerts.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Mobile App Integration</a:t>
            </a:r>
            <a:r>
              <a:rPr lang="en-GB" dirty="0"/>
              <a:t>: Extending the detection model to mobile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214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FBE8-B4F5-7773-6B54-6455E14B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572"/>
            <a:ext cx="6606073" cy="6158204"/>
          </a:xfrm>
        </p:spPr>
        <p:txBody>
          <a:bodyPr>
            <a:normAutofit/>
          </a:bodyPr>
          <a:lstStyle/>
          <a:p>
            <a:r>
              <a:rPr lang="en-GB" b="1" dirty="0"/>
              <a:t>Questions &amp; Discussion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How can real-time phishing detection be improved to adapt to new attack strategies?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What additional features could be included to enhance model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How do modern attackers bypass current phishing detection techniques?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Could AI-driven adversarial attacks compromise phishing detection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What are the ethical and legal considerations in deploying phishing detection systems?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50779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F96EF-93A6-AC51-7509-4E68D48AD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185" y="802433"/>
            <a:ext cx="5641912" cy="3993713"/>
          </a:xfrm>
        </p:spPr>
      </p:pic>
    </p:spTree>
    <p:extLst>
      <p:ext uri="{BB962C8B-B14F-4D97-AF65-F5344CB8AC3E}">
        <p14:creationId xmlns:p14="http://schemas.microsoft.com/office/powerpoint/2010/main" val="139076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337"/>
            <a:ext cx="8229600" cy="1143000"/>
          </a:xfrm>
        </p:spPr>
        <p:txBody>
          <a:bodyPr/>
          <a:lstStyle/>
          <a:p>
            <a:r>
              <a:rPr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Dataset Details: Source and size of data.</a:t>
            </a:r>
          </a:p>
          <a:p>
            <a:r>
              <a:rPr dirty="0"/>
              <a:t>Handling Missing Values: Techniques used.</a:t>
            </a:r>
          </a:p>
          <a:p>
            <a:r>
              <a:rPr dirty="0"/>
              <a:t>Feature Engineering: Extracted features from URLs.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676</TotalTime>
  <Words>1325</Words>
  <Application>Microsoft Office PowerPoint</Application>
  <PresentationFormat>On-screen Show (4:3)</PresentationFormat>
  <Paragraphs>140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Poppins</vt:lpstr>
      <vt:lpstr>Trebuchet MS</vt:lpstr>
      <vt:lpstr>Wingdings 3</vt:lpstr>
      <vt:lpstr>Facet</vt:lpstr>
      <vt:lpstr>Internship Project on Phishing Detection</vt:lpstr>
      <vt:lpstr>PowerPoint Presentation</vt:lpstr>
      <vt:lpstr>Introduction</vt:lpstr>
      <vt:lpstr>PowerPoint Presentation</vt:lpstr>
      <vt:lpstr>PowerPoint Presentation</vt:lpstr>
      <vt:lpstr>PowerPoint Presentation</vt:lpstr>
      <vt:lpstr>Project Workflow</vt:lpstr>
      <vt:lpstr>PowerPoint Presentation</vt:lpstr>
      <vt:lpstr>Data Preprocessing</vt:lpstr>
      <vt:lpstr>PowerPoint Presentation</vt:lpstr>
      <vt:lpstr>PowerPoint Presentation</vt:lpstr>
      <vt:lpstr>Model Training &amp; Evaluation</vt:lpstr>
      <vt:lpstr>Model Interpretation (SHAP &amp; LIME)</vt:lpstr>
      <vt:lpstr>Key Insights &amp; Business Impact</vt:lpstr>
      <vt:lpstr>Challenges &amp; Learnings</vt:lpstr>
      <vt:lpstr>Internship Reflection</vt:lpstr>
      <vt:lpstr>Mentor Feedback &amp; Revisions</vt:lpstr>
      <vt:lpstr>Final Presentation Ready for Delivery</vt:lpstr>
      <vt:lpstr>Supporting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Q&amp;A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Priyanka Parab</cp:lastModifiedBy>
  <cp:revision>5</cp:revision>
  <dcterms:created xsi:type="dcterms:W3CDTF">2013-01-27T09:14:16Z</dcterms:created>
  <dcterms:modified xsi:type="dcterms:W3CDTF">2025-04-03T10:56:34Z</dcterms:modified>
  <cp:category/>
</cp:coreProperties>
</file>